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1" r:id="rId1"/>
  </p:sldMasterIdLst>
  <p:sldIdLst>
    <p:sldId id="358" r:id="rId2"/>
    <p:sldId id="272" r:id="rId3"/>
    <p:sldId id="347" r:id="rId4"/>
    <p:sldId id="363" r:id="rId5"/>
    <p:sldId id="364" r:id="rId6"/>
    <p:sldId id="365" r:id="rId7"/>
    <p:sldId id="409" r:id="rId8"/>
    <p:sldId id="411" r:id="rId9"/>
    <p:sldId id="423" r:id="rId10"/>
    <p:sldId id="402" r:id="rId11"/>
    <p:sldId id="426" r:id="rId12"/>
    <p:sldId id="427" r:id="rId13"/>
    <p:sldId id="428" r:id="rId14"/>
    <p:sldId id="27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F6FC6"/>
    <a:srgbClr val="008000"/>
    <a:srgbClr val="006600"/>
    <a:srgbClr val="FF3300"/>
    <a:srgbClr val="3333FF"/>
    <a:srgbClr val="00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BE2F59-1E8C-430A-BB54-D8B7A0E7411C}" v="18" dt="2024-02-23T14:50:18.62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id Beatriz Guzman Lenis" userId="c84ab388-8bfa-49f7-a205-bd2ca116ea12" providerId="ADAL" clId="{A9BE2F59-1E8C-430A-BB54-D8B7A0E7411C}"/>
    <pc:docChg chg="undo custSel addSld delSld modSld">
      <pc:chgData name="Ingrid Beatriz Guzman Lenis" userId="c84ab388-8bfa-49f7-a205-bd2ca116ea12" providerId="ADAL" clId="{A9BE2F59-1E8C-430A-BB54-D8B7A0E7411C}" dt="2024-02-23T14:50:18.618" v="469"/>
      <pc:docMkLst>
        <pc:docMk/>
      </pc:docMkLst>
      <pc:sldChg chg="modSp mod">
        <pc:chgData name="Ingrid Beatriz Guzman Lenis" userId="c84ab388-8bfa-49f7-a205-bd2ca116ea12" providerId="ADAL" clId="{A9BE2F59-1E8C-430A-BB54-D8B7A0E7411C}" dt="2024-02-23T02:47:29.783" v="296" actId="6549"/>
        <pc:sldMkLst>
          <pc:docMk/>
          <pc:sldMk cId="2435137667" sldId="272"/>
        </pc:sldMkLst>
        <pc:spChg chg="mod">
          <ac:chgData name="Ingrid Beatriz Guzman Lenis" userId="c84ab388-8bfa-49f7-a205-bd2ca116ea12" providerId="ADAL" clId="{A9BE2F59-1E8C-430A-BB54-D8B7A0E7411C}" dt="2024-02-23T02:25:07.144" v="46" actId="20577"/>
          <ac:spMkLst>
            <pc:docMk/>
            <pc:sldMk cId="2435137667" sldId="272"/>
            <ac:spMk id="2" creationId="{D138A0C0-720A-4365-B76A-22840A7E901D}"/>
          </ac:spMkLst>
        </pc:spChg>
        <pc:spChg chg="mod">
          <ac:chgData name="Ingrid Beatriz Guzman Lenis" userId="c84ab388-8bfa-49f7-a205-bd2ca116ea12" providerId="ADAL" clId="{A9BE2F59-1E8C-430A-BB54-D8B7A0E7411C}" dt="2024-02-23T02:47:29.783" v="296" actId="6549"/>
          <ac:spMkLst>
            <pc:docMk/>
            <pc:sldMk cId="2435137667" sldId="272"/>
            <ac:spMk id="7" creationId="{1C609B7E-1AF4-4F5F-A92A-1B6926082378}"/>
          </ac:spMkLst>
        </pc:spChg>
      </pc:sldChg>
      <pc:sldChg chg="add">
        <pc:chgData name="Ingrid Beatriz Guzman Lenis" userId="c84ab388-8bfa-49f7-a205-bd2ca116ea12" providerId="ADAL" clId="{A9BE2F59-1E8C-430A-BB54-D8B7A0E7411C}" dt="2024-02-23T02:46:47.264" v="290"/>
        <pc:sldMkLst>
          <pc:docMk/>
          <pc:sldMk cId="3593561003" sldId="276"/>
        </pc:sldMkLst>
      </pc:sldChg>
      <pc:sldChg chg="modSp mod">
        <pc:chgData name="Ingrid Beatriz Guzman Lenis" userId="c84ab388-8bfa-49f7-a205-bd2ca116ea12" providerId="ADAL" clId="{A9BE2F59-1E8C-430A-BB54-D8B7A0E7411C}" dt="2024-02-23T02:26:08.937" v="71" actId="20577"/>
        <pc:sldMkLst>
          <pc:docMk/>
          <pc:sldMk cId="72281182" sldId="347"/>
        </pc:sldMkLst>
        <pc:spChg chg="mod">
          <ac:chgData name="Ingrid Beatriz Guzman Lenis" userId="c84ab388-8bfa-49f7-a205-bd2ca116ea12" providerId="ADAL" clId="{A9BE2F59-1E8C-430A-BB54-D8B7A0E7411C}" dt="2024-02-23T02:26:08.937" v="71" actId="20577"/>
          <ac:spMkLst>
            <pc:docMk/>
            <pc:sldMk cId="72281182" sldId="347"/>
            <ac:spMk id="3" creationId="{63B9D751-7E36-45D7-875E-508E4F3AC2BB}"/>
          </ac:spMkLst>
        </pc:spChg>
      </pc:sldChg>
      <pc:sldChg chg="addSp delSp modSp mod">
        <pc:chgData name="Ingrid Beatriz Guzman Lenis" userId="c84ab388-8bfa-49f7-a205-bd2ca116ea12" providerId="ADAL" clId="{A9BE2F59-1E8C-430A-BB54-D8B7A0E7411C}" dt="2024-02-23T02:24:04.182" v="11"/>
        <pc:sldMkLst>
          <pc:docMk/>
          <pc:sldMk cId="1415991601" sldId="358"/>
        </pc:sldMkLst>
        <pc:spChg chg="mod">
          <ac:chgData name="Ingrid Beatriz Guzman Lenis" userId="c84ab388-8bfa-49f7-a205-bd2ca116ea12" providerId="ADAL" clId="{A9BE2F59-1E8C-430A-BB54-D8B7A0E7411C}" dt="2024-02-23T02:23:43.974" v="3" actId="20577"/>
          <ac:spMkLst>
            <pc:docMk/>
            <pc:sldMk cId="1415991601" sldId="358"/>
            <ac:spMk id="16" creationId="{87A00AEA-21A7-4520-AB3F-A7C65562F1A1}"/>
          </ac:spMkLst>
        </pc:spChg>
        <pc:spChg chg="mod">
          <ac:chgData name="Ingrid Beatriz Guzman Lenis" userId="c84ab388-8bfa-49f7-a205-bd2ca116ea12" providerId="ADAL" clId="{A9BE2F59-1E8C-430A-BB54-D8B7A0E7411C}" dt="2024-02-23T02:23:51.764" v="7" actId="20577"/>
          <ac:spMkLst>
            <pc:docMk/>
            <pc:sldMk cId="1415991601" sldId="358"/>
            <ac:spMk id="17" creationId="{8DFAFE9A-C301-48F6-AA21-44B7700FC8D8}"/>
          </ac:spMkLst>
        </pc:spChg>
        <pc:grpChg chg="del mod">
          <ac:chgData name="Ingrid Beatriz Guzman Lenis" userId="c84ab388-8bfa-49f7-a205-bd2ca116ea12" providerId="ADAL" clId="{A9BE2F59-1E8C-430A-BB54-D8B7A0E7411C}" dt="2024-02-23T02:24:03.789" v="10" actId="478"/>
          <ac:grpSpMkLst>
            <pc:docMk/>
            <pc:sldMk cId="1415991601" sldId="358"/>
            <ac:grpSpMk id="2" creationId="{EE5BA8AA-A963-417B-9A20-DE447107A05F}"/>
          </ac:grpSpMkLst>
        </pc:grpChg>
        <pc:grpChg chg="add mod">
          <ac:chgData name="Ingrid Beatriz Guzman Lenis" userId="c84ab388-8bfa-49f7-a205-bd2ca116ea12" providerId="ADAL" clId="{A9BE2F59-1E8C-430A-BB54-D8B7A0E7411C}" dt="2024-02-23T02:24:04.182" v="11"/>
          <ac:grpSpMkLst>
            <pc:docMk/>
            <pc:sldMk cId="1415991601" sldId="358"/>
            <ac:grpSpMk id="3" creationId="{25248BEB-6E64-86A3-1D63-513E746F0E2E}"/>
          </ac:grpSpMkLst>
        </pc:grpChg>
        <pc:picChg chg="mod">
          <ac:chgData name="Ingrid Beatriz Guzman Lenis" userId="c84ab388-8bfa-49f7-a205-bd2ca116ea12" providerId="ADAL" clId="{A9BE2F59-1E8C-430A-BB54-D8B7A0E7411C}" dt="2024-02-23T02:24:04.182" v="11"/>
          <ac:picMkLst>
            <pc:docMk/>
            <pc:sldMk cId="1415991601" sldId="358"/>
            <ac:picMk id="4" creationId="{C7D2A51C-EDB1-539F-99FC-B42188255B7C}"/>
          </ac:picMkLst>
        </pc:picChg>
        <pc:picChg chg="mod">
          <ac:chgData name="Ingrid Beatriz Guzman Lenis" userId="c84ab388-8bfa-49f7-a205-bd2ca116ea12" providerId="ADAL" clId="{A9BE2F59-1E8C-430A-BB54-D8B7A0E7411C}" dt="2024-02-23T02:24:04.182" v="11"/>
          <ac:picMkLst>
            <pc:docMk/>
            <pc:sldMk cId="1415991601" sldId="358"/>
            <ac:picMk id="5" creationId="{7CE25BA5-34C2-4AE1-F11D-D09CFA94C8E1}"/>
          </ac:picMkLst>
        </pc:picChg>
        <pc:picChg chg="mod">
          <ac:chgData name="Ingrid Beatriz Guzman Lenis" userId="c84ab388-8bfa-49f7-a205-bd2ca116ea12" providerId="ADAL" clId="{A9BE2F59-1E8C-430A-BB54-D8B7A0E7411C}" dt="2024-02-23T02:24:04.182" v="11"/>
          <ac:picMkLst>
            <pc:docMk/>
            <pc:sldMk cId="1415991601" sldId="358"/>
            <ac:picMk id="6" creationId="{8A815D57-B7EE-38F9-053C-77471313D1D3}"/>
          </ac:picMkLst>
        </pc:picChg>
        <pc:picChg chg="mod">
          <ac:chgData name="Ingrid Beatriz Guzman Lenis" userId="c84ab388-8bfa-49f7-a205-bd2ca116ea12" providerId="ADAL" clId="{A9BE2F59-1E8C-430A-BB54-D8B7A0E7411C}" dt="2024-02-23T02:24:04.182" v="11"/>
          <ac:picMkLst>
            <pc:docMk/>
            <pc:sldMk cId="1415991601" sldId="358"/>
            <ac:picMk id="7" creationId="{59A2A2D4-FE09-CCF5-EB2C-1B2535C44DE7}"/>
          </ac:picMkLst>
        </pc:picChg>
        <pc:picChg chg="mod">
          <ac:chgData name="Ingrid Beatriz Guzman Lenis" userId="c84ab388-8bfa-49f7-a205-bd2ca116ea12" providerId="ADAL" clId="{A9BE2F59-1E8C-430A-BB54-D8B7A0E7411C}" dt="2024-02-23T02:24:04.182" v="11"/>
          <ac:picMkLst>
            <pc:docMk/>
            <pc:sldMk cId="1415991601" sldId="358"/>
            <ac:picMk id="8" creationId="{B3832F93-079C-B15C-910C-A52A32E4D914}"/>
          </ac:picMkLst>
        </pc:picChg>
        <pc:picChg chg="mod">
          <ac:chgData name="Ingrid Beatriz Guzman Lenis" userId="c84ab388-8bfa-49f7-a205-bd2ca116ea12" providerId="ADAL" clId="{A9BE2F59-1E8C-430A-BB54-D8B7A0E7411C}" dt="2024-02-23T02:23:56.743" v="9" actId="478"/>
          <ac:picMkLst>
            <pc:docMk/>
            <pc:sldMk cId="1415991601" sldId="358"/>
            <ac:picMk id="1026" creationId="{E05504DA-0E21-4260-ABD5-CF558479D083}"/>
          </ac:picMkLst>
        </pc:picChg>
        <pc:picChg chg="mod">
          <ac:chgData name="Ingrid Beatriz Guzman Lenis" userId="c84ab388-8bfa-49f7-a205-bd2ca116ea12" providerId="ADAL" clId="{A9BE2F59-1E8C-430A-BB54-D8B7A0E7411C}" dt="2024-02-23T02:23:56.743" v="9" actId="478"/>
          <ac:picMkLst>
            <pc:docMk/>
            <pc:sldMk cId="1415991601" sldId="358"/>
            <ac:picMk id="1028" creationId="{D85231C1-3136-43E1-80DE-F59A76AF80F8}"/>
          </ac:picMkLst>
        </pc:picChg>
        <pc:picChg chg="mod">
          <ac:chgData name="Ingrid Beatriz Guzman Lenis" userId="c84ab388-8bfa-49f7-a205-bd2ca116ea12" providerId="ADAL" clId="{A9BE2F59-1E8C-430A-BB54-D8B7A0E7411C}" dt="2024-02-23T02:23:56.743" v="9" actId="478"/>
          <ac:picMkLst>
            <pc:docMk/>
            <pc:sldMk cId="1415991601" sldId="358"/>
            <ac:picMk id="5123" creationId="{EA07A985-6BA7-4020-AAAF-60AF330EE5DA}"/>
          </ac:picMkLst>
        </pc:picChg>
        <pc:picChg chg="mod">
          <ac:chgData name="Ingrid Beatriz Guzman Lenis" userId="c84ab388-8bfa-49f7-a205-bd2ca116ea12" providerId="ADAL" clId="{A9BE2F59-1E8C-430A-BB54-D8B7A0E7411C}" dt="2024-02-23T02:23:56.743" v="9" actId="478"/>
          <ac:picMkLst>
            <pc:docMk/>
            <pc:sldMk cId="1415991601" sldId="358"/>
            <ac:picMk id="5126" creationId="{7284970E-DA85-4169-8FF3-5F0DA203CE80}"/>
          </ac:picMkLst>
        </pc:picChg>
        <pc:picChg chg="del mod">
          <ac:chgData name="Ingrid Beatriz Guzman Lenis" userId="c84ab388-8bfa-49f7-a205-bd2ca116ea12" providerId="ADAL" clId="{A9BE2F59-1E8C-430A-BB54-D8B7A0E7411C}" dt="2024-02-23T02:23:56.743" v="9" actId="478"/>
          <ac:picMkLst>
            <pc:docMk/>
            <pc:sldMk cId="1415991601" sldId="358"/>
            <ac:picMk id="5127" creationId="{F696272A-92EA-42FF-BF82-FF18099C5D61}"/>
          </ac:picMkLst>
        </pc:picChg>
        <pc:picChg chg="mod">
          <ac:chgData name="Ingrid Beatriz Guzman Lenis" userId="c84ab388-8bfa-49f7-a205-bd2ca116ea12" providerId="ADAL" clId="{A9BE2F59-1E8C-430A-BB54-D8B7A0E7411C}" dt="2024-02-23T02:23:56.743" v="9" actId="478"/>
          <ac:picMkLst>
            <pc:docMk/>
            <pc:sldMk cId="1415991601" sldId="358"/>
            <ac:picMk id="5128" creationId="{125C7D11-FEAD-465E-B1EE-29E6367A9BFF}"/>
          </ac:picMkLst>
        </pc:picChg>
      </pc:sldChg>
      <pc:sldChg chg="addSp delSp modSp mod">
        <pc:chgData name="Ingrid Beatriz Guzman Lenis" userId="c84ab388-8bfa-49f7-a205-bd2ca116ea12" providerId="ADAL" clId="{A9BE2F59-1E8C-430A-BB54-D8B7A0E7411C}" dt="2024-02-23T02:28:24.017" v="96" actId="1076"/>
        <pc:sldMkLst>
          <pc:docMk/>
          <pc:sldMk cId="4022793275" sldId="363"/>
        </pc:sldMkLst>
        <pc:spChg chg="mod">
          <ac:chgData name="Ingrid Beatriz Guzman Lenis" userId="c84ab388-8bfa-49f7-a205-bd2ca116ea12" providerId="ADAL" clId="{A9BE2F59-1E8C-430A-BB54-D8B7A0E7411C}" dt="2024-02-23T02:28:17.823" v="94" actId="1076"/>
          <ac:spMkLst>
            <pc:docMk/>
            <pc:sldMk cId="4022793275" sldId="363"/>
            <ac:spMk id="2" creationId="{F5B4ED5E-9D9F-47C1-8F54-34657108ADDC}"/>
          </ac:spMkLst>
        </pc:spChg>
        <pc:spChg chg="mod">
          <ac:chgData name="Ingrid Beatriz Guzman Lenis" userId="c84ab388-8bfa-49f7-a205-bd2ca116ea12" providerId="ADAL" clId="{A9BE2F59-1E8C-430A-BB54-D8B7A0E7411C}" dt="2024-02-23T02:27:56.239" v="89" actId="5793"/>
          <ac:spMkLst>
            <pc:docMk/>
            <pc:sldMk cId="4022793275" sldId="363"/>
            <ac:spMk id="3" creationId="{63B9D751-7E36-45D7-875E-508E4F3AC2BB}"/>
          </ac:spMkLst>
        </pc:spChg>
        <pc:graphicFrameChg chg="del">
          <ac:chgData name="Ingrid Beatriz Guzman Lenis" userId="c84ab388-8bfa-49f7-a205-bd2ca116ea12" providerId="ADAL" clId="{A9BE2F59-1E8C-430A-BB54-D8B7A0E7411C}" dt="2024-02-23T02:27:51.948" v="86" actId="478"/>
          <ac:graphicFrameMkLst>
            <pc:docMk/>
            <pc:sldMk cId="4022793275" sldId="363"/>
            <ac:graphicFrameMk id="5" creationId="{00000000-0000-0000-0000-000000000000}"/>
          </ac:graphicFrameMkLst>
        </pc:graphicFrameChg>
        <pc:picChg chg="add mod">
          <ac:chgData name="Ingrid Beatriz Guzman Lenis" userId="c84ab388-8bfa-49f7-a205-bd2ca116ea12" providerId="ADAL" clId="{A9BE2F59-1E8C-430A-BB54-D8B7A0E7411C}" dt="2024-02-23T02:28:24.017" v="96" actId="1076"/>
          <ac:picMkLst>
            <pc:docMk/>
            <pc:sldMk cId="4022793275" sldId="363"/>
            <ac:picMk id="4" creationId="{7C8DA599-3E19-6778-2F45-4D55B3C383FE}"/>
          </ac:picMkLst>
        </pc:picChg>
      </pc:sldChg>
      <pc:sldChg chg="modSp mod">
        <pc:chgData name="Ingrid Beatriz Guzman Lenis" userId="c84ab388-8bfa-49f7-a205-bd2ca116ea12" providerId="ADAL" clId="{A9BE2F59-1E8C-430A-BB54-D8B7A0E7411C}" dt="2024-02-23T02:29:26.431" v="146" actId="20577"/>
        <pc:sldMkLst>
          <pc:docMk/>
          <pc:sldMk cId="2891785010" sldId="364"/>
        </pc:sldMkLst>
        <pc:spChg chg="mod">
          <ac:chgData name="Ingrid Beatriz Guzman Lenis" userId="c84ab388-8bfa-49f7-a205-bd2ca116ea12" providerId="ADAL" clId="{A9BE2F59-1E8C-430A-BB54-D8B7A0E7411C}" dt="2024-02-23T02:29:26.431" v="146" actId="20577"/>
          <ac:spMkLst>
            <pc:docMk/>
            <pc:sldMk cId="2891785010" sldId="364"/>
            <ac:spMk id="3" creationId="{63B9D751-7E36-45D7-875E-508E4F3AC2BB}"/>
          </ac:spMkLst>
        </pc:spChg>
      </pc:sldChg>
      <pc:sldChg chg="modSp mod">
        <pc:chgData name="Ingrid Beatriz Guzman Lenis" userId="c84ab388-8bfa-49f7-a205-bd2ca116ea12" providerId="ADAL" clId="{A9BE2F59-1E8C-430A-BB54-D8B7A0E7411C}" dt="2024-02-23T02:43:49.443" v="265" actId="20577"/>
        <pc:sldMkLst>
          <pc:docMk/>
          <pc:sldMk cId="957106325" sldId="365"/>
        </pc:sldMkLst>
        <pc:spChg chg="mod">
          <ac:chgData name="Ingrid Beatriz Guzman Lenis" userId="c84ab388-8bfa-49f7-a205-bd2ca116ea12" providerId="ADAL" clId="{A9BE2F59-1E8C-430A-BB54-D8B7A0E7411C}" dt="2024-02-23T02:32:15.692" v="177" actId="108"/>
          <ac:spMkLst>
            <pc:docMk/>
            <pc:sldMk cId="957106325" sldId="365"/>
            <ac:spMk id="2" creationId="{F5B4ED5E-9D9F-47C1-8F54-34657108ADDC}"/>
          </ac:spMkLst>
        </pc:spChg>
        <pc:spChg chg="mod">
          <ac:chgData name="Ingrid Beatriz Guzman Lenis" userId="c84ab388-8bfa-49f7-a205-bd2ca116ea12" providerId="ADAL" clId="{A9BE2F59-1E8C-430A-BB54-D8B7A0E7411C}" dt="2024-02-23T02:43:49.443" v="265" actId="20577"/>
          <ac:spMkLst>
            <pc:docMk/>
            <pc:sldMk cId="957106325" sldId="365"/>
            <ac:spMk id="3" creationId="{63B9D751-7E36-45D7-875E-508E4F3AC2BB}"/>
          </ac:spMkLst>
        </pc:spChg>
      </pc:sldChg>
      <pc:sldChg chg="del">
        <pc:chgData name="Ingrid Beatriz Guzman Lenis" userId="c84ab388-8bfa-49f7-a205-bd2ca116ea12" providerId="ADAL" clId="{A9BE2F59-1E8C-430A-BB54-D8B7A0E7411C}" dt="2024-02-23T02:45:19.457" v="280" actId="47"/>
        <pc:sldMkLst>
          <pc:docMk/>
          <pc:sldMk cId="3814051216" sldId="366"/>
        </pc:sldMkLst>
      </pc:sldChg>
      <pc:sldChg chg="del">
        <pc:chgData name="Ingrid Beatriz Guzman Lenis" userId="c84ab388-8bfa-49f7-a205-bd2ca116ea12" providerId="ADAL" clId="{A9BE2F59-1E8C-430A-BB54-D8B7A0E7411C}" dt="2024-02-23T02:45:16.658" v="279" actId="47"/>
        <pc:sldMkLst>
          <pc:docMk/>
          <pc:sldMk cId="2286142831" sldId="367"/>
        </pc:sldMkLst>
      </pc:sldChg>
      <pc:sldChg chg="modSp add mod">
        <pc:chgData name="Ingrid Beatriz Guzman Lenis" userId="c84ab388-8bfa-49f7-a205-bd2ca116ea12" providerId="ADAL" clId="{A9BE2F59-1E8C-430A-BB54-D8B7A0E7411C}" dt="2024-02-23T02:46:11.378" v="288" actId="255"/>
        <pc:sldMkLst>
          <pc:docMk/>
          <pc:sldMk cId="1559626668" sldId="402"/>
        </pc:sldMkLst>
        <pc:spChg chg="mod">
          <ac:chgData name="Ingrid Beatriz Guzman Lenis" userId="c84ab388-8bfa-49f7-a205-bd2ca116ea12" providerId="ADAL" clId="{A9BE2F59-1E8C-430A-BB54-D8B7A0E7411C}" dt="2024-02-23T02:46:11.378" v="288" actId="255"/>
          <ac:spMkLst>
            <pc:docMk/>
            <pc:sldMk cId="1559626668" sldId="402"/>
            <ac:spMk id="2" creationId="{F5B4ED5E-9D9F-47C1-8F54-34657108ADDC}"/>
          </ac:spMkLst>
        </pc:spChg>
      </pc:sldChg>
      <pc:sldChg chg="modSp add mod">
        <pc:chgData name="Ingrid Beatriz Guzman Lenis" userId="c84ab388-8bfa-49f7-a205-bd2ca116ea12" providerId="ADAL" clId="{A9BE2F59-1E8C-430A-BB54-D8B7A0E7411C}" dt="2024-02-23T02:44:35.660" v="271" actId="255"/>
        <pc:sldMkLst>
          <pc:docMk/>
          <pc:sldMk cId="2976521362" sldId="409"/>
        </pc:sldMkLst>
        <pc:spChg chg="mod">
          <ac:chgData name="Ingrid Beatriz Guzman Lenis" userId="c84ab388-8bfa-49f7-a205-bd2ca116ea12" providerId="ADAL" clId="{A9BE2F59-1E8C-430A-BB54-D8B7A0E7411C}" dt="2024-02-23T02:44:35.660" v="271" actId="255"/>
          <ac:spMkLst>
            <pc:docMk/>
            <pc:sldMk cId="2976521362" sldId="409"/>
            <ac:spMk id="2" creationId="{F5B4ED5E-9D9F-47C1-8F54-34657108ADDC}"/>
          </ac:spMkLst>
        </pc:spChg>
      </pc:sldChg>
      <pc:sldChg chg="addSp delSp modSp add mod">
        <pc:chgData name="Ingrid Beatriz Guzman Lenis" userId="c84ab388-8bfa-49f7-a205-bd2ca116ea12" providerId="ADAL" clId="{A9BE2F59-1E8C-430A-BB54-D8B7A0E7411C}" dt="2024-02-23T02:44:48.159" v="275" actId="478"/>
        <pc:sldMkLst>
          <pc:docMk/>
          <pc:sldMk cId="4057164642" sldId="411"/>
        </pc:sldMkLst>
        <pc:spChg chg="del">
          <ac:chgData name="Ingrid Beatriz Guzman Lenis" userId="c84ab388-8bfa-49f7-a205-bd2ca116ea12" providerId="ADAL" clId="{A9BE2F59-1E8C-430A-BB54-D8B7A0E7411C}" dt="2024-02-23T02:44:40.871" v="272" actId="478"/>
          <ac:spMkLst>
            <pc:docMk/>
            <pc:sldMk cId="4057164642" sldId="411"/>
            <ac:spMk id="2" creationId="{F5B4ED5E-9D9F-47C1-8F54-34657108ADDC}"/>
          </ac:spMkLst>
        </pc:spChg>
        <pc:spChg chg="add del mod">
          <ac:chgData name="Ingrid Beatriz Guzman Lenis" userId="c84ab388-8bfa-49f7-a205-bd2ca116ea12" providerId="ADAL" clId="{A9BE2F59-1E8C-430A-BB54-D8B7A0E7411C}" dt="2024-02-23T02:44:48.159" v="275" actId="478"/>
          <ac:spMkLst>
            <pc:docMk/>
            <pc:sldMk cId="4057164642" sldId="411"/>
            <ac:spMk id="4" creationId="{E661510B-2608-D459-3BB4-32E0F4B62D9F}"/>
          </ac:spMkLst>
        </pc:spChg>
        <pc:spChg chg="add mod">
          <ac:chgData name="Ingrid Beatriz Guzman Lenis" userId="c84ab388-8bfa-49f7-a205-bd2ca116ea12" providerId="ADAL" clId="{A9BE2F59-1E8C-430A-BB54-D8B7A0E7411C}" dt="2024-02-23T02:44:41.175" v="273"/>
          <ac:spMkLst>
            <pc:docMk/>
            <pc:sldMk cId="4057164642" sldId="411"/>
            <ac:spMk id="5" creationId="{7C1EBFBA-543B-6769-C122-344E54E52AAE}"/>
          </ac:spMkLst>
        </pc:spChg>
      </pc:sldChg>
      <pc:sldChg chg="addSp delSp modSp add mod">
        <pc:chgData name="Ingrid Beatriz Guzman Lenis" userId="c84ab388-8bfa-49f7-a205-bd2ca116ea12" providerId="ADAL" clId="{A9BE2F59-1E8C-430A-BB54-D8B7A0E7411C}" dt="2024-02-23T02:44:55.358" v="278"/>
        <pc:sldMkLst>
          <pc:docMk/>
          <pc:sldMk cId="3709054185" sldId="423"/>
        </pc:sldMkLst>
        <pc:spChg chg="del">
          <ac:chgData name="Ingrid Beatriz Guzman Lenis" userId="c84ab388-8bfa-49f7-a205-bd2ca116ea12" providerId="ADAL" clId="{A9BE2F59-1E8C-430A-BB54-D8B7A0E7411C}" dt="2024-02-23T02:44:52.262" v="276" actId="478"/>
          <ac:spMkLst>
            <pc:docMk/>
            <pc:sldMk cId="3709054185" sldId="423"/>
            <ac:spMk id="2" creationId="{F5B4ED5E-9D9F-47C1-8F54-34657108ADDC}"/>
          </ac:spMkLst>
        </pc:spChg>
        <pc:spChg chg="add del mod">
          <ac:chgData name="Ingrid Beatriz Guzman Lenis" userId="c84ab388-8bfa-49f7-a205-bd2ca116ea12" providerId="ADAL" clId="{A9BE2F59-1E8C-430A-BB54-D8B7A0E7411C}" dt="2024-02-23T02:44:54.996" v="277" actId="478"/>
          <ac:spMkLst>
            <pc:docMk/>
            <pc:sldMk cId="3709054185" sldId="423"/>
            <ac:spMk id="5" creationId="{EB3A7D75-927B-3FFF-01F6-EFD85A584B8E}"/>
          </ac:spMkLst>
        </pc:spChg>
        <pc:spChg chg="add mod">
          <ac:chgData name="Ingrid Beatriz Guzman Lenis" userId="c84ab388-8bfa-49f7-a205-bd2ca116ea12" providerId="ADAL" clId="{A9BE2F59-1E8C-430A-BB54-D8B7A0E7411C}" dt="2024-02-23T02:44:55.358" v="278"/>
          <ac:spMkLst>
            <pc:docMk/>
            <pc:sldMk cId="3709054185" sldId="423"/>
            <ac:spMk id="6" creationId="{FB8E2910-EB45-9444-DB09-5331B6EB9942}"/>
          </ac:spMkLst>
        </pc:spChg>
      </pc:sldChg>
      <pc:sldChg chg="modSp add mod">
        <pc:chgData name="Ingrid Beatriz Guzman Lenis" userId="c84ab388-8bfa-49f7-a205-bd2ca116ea12" providerId="ADAL" clId="{A9BE2F59-1E8C-430A-BB54-D8B7A0E7411C}" dt="2024-02-23T02:54:27.068" v="467" actId="2711"/>
        <pc:sldMkLst>
          <pc:docMk/>
          <pc:sldMk cId="324163866" sldId="426"/>
        </pc:sldMkLst>
        <pc:spChg chg="mod">
          <ac:chgData name="Ingrid Beatriz Guzman Lenis" userId="c84ab388-8bfa-49f7-a205-bd2ca116ea12" providerId="ADAL" clId="{A9BE2F59-1E8C-430A-BB54-D8B7A0E7411C}" dt="2024-02-23T02:54:27.068" v="467" actId="2711"/>
          <ac:spMkLst>
            <pc:docMk/>
            <pc:sldMk cId="324163866" sldId="426"/>
            <ac:spMk id="2" creationId="{F5B4ED5E-9D9F-47C1-8F54-34657108ADDC}"/>
          </ac:spMkLst>
        </pc:spChg>
      </pc:sldChg>
      <pc:sldChg chg="addSp modSp add mod">
        <pc:chgData name="Ingrid Beatriz Guzman Lenis" userId="c84ab388-8bfa-49f7-a205-bd2ca116ea12" providerId="ADAL" clId="{A9BE2F59-1E8C-430A-BB54-D8B7A0E7411C}" dt="2024-02-23T14:50:18.618" v="469"/>
        <pc:sldMkLst>
          <pc:docMk/>
          <pc:sldMk cId="3431072841" sldId="427"/>
        </pc:sldMkLst>
        <pc:spChg chg="mod">
          <ac:chgData name="Ingrid Beatriz Guzman Lenis" userId="c84ab388-8bfa-49f7-a205-bd2ca116ea12" providerId="ADAL" clId="{A9BE2F59-1E8C-430A-BB54-D8B7A0E7411C}" dt="2024-02-23T02:47:44.622" v="299" actId="255"/>
          <ac:spMkLst>
            <pc:docMk/>
            <pc:sldMk cId="3431072841" sldId="427"/>
            <ac:spMk id="2" creationId="{C170D355-F6DC-3E0B-94A6-15D1738484BD}"/>
          </ac:spMkLst>
        </pc:spChg>
        <pc:spChg chg="mod">
          <ac:chgData name="Ingrid Beatriz Guzman Lenis" userId="c84ab388-8bfa-49f7-a205-bd2ca116ea12" providerId="ADAL" clId="{A9BE2F59-1E8C-430A-BB54-D8B7A0E7411C}" dt="2024-02-23T02:49:50.948" v="368" actId="6549"/>
          <ac:spMkLst>
            <pc:docMk/>
            <pc:sldMk cId="3431072841" sldId="427"/>
            <ac:spMk id="3" creationId="{5D4CA79A-8CEC-1A8C-E685-FE91EF9994F3}"/>
          </ac:spMkLst>
        </pc:spChg>
        <pc:spChg chg="add mod">
          <ac:chgData name="Ingrid Beatriz Guzman Lenis" userId="c84ab388-8bfa-49f7-a205-bd2ca116ea12" providerId="ADAL" clId="{A9BE2F59-1E8C-430A-BB54-D8B7A0E7411C}" dt="2024-02-23T14:50:18.618" v="469"/>
          <ac:spMkLst>
            <pc:docMk/>
            <pc:sldMk cId="3431072841" sldId="427"/>
            <ac:spMk id="4" creationId="{5F6472D8-2DA2-3931-439B-8F96358D4037}"/>
          </ac:spMkLst>
        </pc:spChg>
      </pc:sldChg>
      <pc:sldChg chg="modSp add mod">
        <pc:chgData name="Ingrid Beatriz Guzman Lenis" userId="c84ab388-8bfa-49f7-a205-bd2ca116ea12" providerId="ADAL" clId="{A9BE2F59-1E8C-430A-BB54-D8B7A0E7411C}" dt="2024-02-23T02:54:35.255" v="468" actId="2711"/>
        <pc:sldMkLst>
          <pc:docMk/>
          <pc:sldMk cId="2173263890" sldId="428"/>
        </pc:sldMkLst>
        <pc:spChg chg="mod">
          <ac:chgData name="Ingrid Beatriz Guzman Lenis" userId="c84ab388-8bfa-49f7-a205-bd2ca116ea12" providerId="ADAL" clId="{A9BE2F59-1E8C-430A-BB54-D8B7A0E7411C}" dt="2024-02-23T02:54:35.255" v="468" actId="2711"/>
          <ac:spMkLst>
            <pc:docMk/>
            <pc:sldMk cId="2173263890" sldId="428"/>
            <ac:spMk id="2" creationId="{F261E085-3BA7-8720-8E70-96BE23957A7C}"/>
          </ac:spMkLst>
        </pc:spChg>
        <pc:spChg chg="mod">
          <ac:chgData name="Ingrid Beatriz Guzman Lenis" userId="c84ab388-8bfa-49f7-a205-bd2ca116ea12" providerId="ADAL" clId="{A9BE2F59-1E8C-430A-BB54-D8B7A0E7411C}" dt="2024-02-23T02:53:12.406" v="464" actId="20577"/>
          <ac:spMkLst>
            <pc:docMk/>
            <pc:sldMk cId="2173263890" sldId="428"/>
            <ac:spMk id="3" creationId="{8F4E773D-6385-181B-F40A-E368BBE0B9D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2C61534A-E192-4A1F-966B-8178F34D770E}" type="datetimeFigureOut">
              <a:rPr lang="es-CO" smtClean="0"/>
              <a:pPr>
                <a:defRPr/>
              </a:pPr>
              <a:t>23/02/2024</a:t>
            </a:fld>
            <a:endParaRPr lang="es-CO" dirty="0"/>
          </a:p>
        </p:txBody>
      </p:sp>
      <p:sp>
        <p:nvSpPr>
          <p:cNvPr id="5" name="Footer Placeholder 4"/>
          <p:cNvSpPr>
            <a:spLocks noGrp="1"/>
          </p:cNvSpPr>
          <p:nvPr>
            <p:ph type="ftr" sz="quarter" idx="11"/>
          </p:nvPr>
        </p:nvSpPr>
        <p:spPr/>
        <p:txBody>
          <a:bodyPr/>
          <a:lstStyle/>
          <a:p>
            <a:pPr>
              <a:defRPr/>
            </a:pPr>
            <a:endParaRPr lang="es-CO" dirty="0"/>
          </a:p>
        </p:txBody>
      </p:sp>
      <p:sp>
        <p:nvSpPr>
          <p:cNvPr id="6" name="Slide Number Placeholder 5"/>
          <p:cNvSpPr>
            <a:spLocks noGrp="1"/>
          </p:cNvSpPr>
          <p:nvPr>
            <p:ph type="sldNum" sz="quarter" idx="12"/>
          </p:nvPr>
        </p:nvSpPr>
        <p:spPr/>
        <p:txBody>
          <a:bodyPr/>
          <a:lstStyle/>
          <a:p>
            <a:fld id="{6740A226-A993-4034-97D7-C2A9EEDCDED4}" type="slidenum">
              <a:rPr lang="es-CO" altLang="es-CO" smtClean="0"/>
              <a:pPr/>
              <a:t>‹Nº›</a:t>
            </a:fld>
            <a:endParaRPr lang="es-CO" altLang="es-CO"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792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A5BCF50F-E724-450B-A420-47F0CF9160E0}" type="datetimeFigureOut">
              <a:rPr lang="es-CO" smtClean="0"/>
              <a:pPr>
                <a:defRPr/>
              </a:pPr>
              <a:t>23/02/2024</a:t>
            </a:fld>
            <a:endParaRPr lang="es-CO" dirty="0"/>
          </a:p>
        </p:txBody>
      </p:sp>
      <p:sp>
        <p:nvSpPr>
          <p:cNvPr id="5" name="Footer Placeholder 4"/>
          <p:cNvSpPr>
            <a:spLocks noGrp="1"/>
          </p:cNvSpPr>
          <p:nvPr>
            <p:ph type="ftr" sz="quarter" idx="11"/>
          </p:nvPr>
        </p:nvSpPr>
        <p:spPr/>
        <p:txBody>
          <a:bodyPr/>
          <a:lstStyle/>
          <a:p>
            <a:pPr>
              <a:defRPr/>
            </a:pPr>
            <a:endParaRPr lang="es-CO" dirty="0"/>
          </a:p>
        </p:txBody>
      </p:sp>
      <p:sp>
        <p:nvSpPr>
          <p:cNvPr id="6" name="Slide Number Placeholder 5"/>
          <p:cNvSpPr>
            <a:spLocks noGrp="1"/>
          </p:cNvSpPr>
          <p:nvPr>
            <p:ph type="sldNum" sz="quarter" idx="12"/>
          </p:nvPr>
        </p:nvSpPr>
        <p:spPr/>
        <p:txBody>
          <a:bodyPr/>
          <a:lstStyle/>
          <a:p>
            <a:fld id="{FB554ECF-EA9E-4412-B2D9-723E3EC09217}" type="slidenum">
              <a:rPr lang="es-CO" altLang="es-CO" smtClean="0"/>
              <a:pPr/>
              <a:t>‹Nº›</a:t>
            </a:fld>
            <a:endParaRPr lang="es-CO" altLang="es-CO" dirty="0"/>
          </a:p>
        </p:txBody>
      </p:sp>
    </p:spTree>
    <p:extLst>
      <p:ext uri="{BB962C8B-B14F-4D97-AF65-F5344CB8AC3E}">
        <p14:creationId xmlns:p14="http://schemas.microsoft.com/office/powerpoint/2010/main" val="312520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F9DCB275-E31F-4D34-9867-74BA5098358B}" type="datetimeFigureOut">
              <a:rPr lang="es-CO" smtClean="0"/>
              <a:pPr>
                <a:defRPr/>
              </a:pPr>
              <a:t>23/02/2024</a:t>
            </a:fld>
            <a:endParaRPr lang="es-CO" dirty="0"/>
          </a:p>
        </p:txBody>
      </p:sp>
      <p:sp>
        <p:nvSpPr>
          <p:cNvPr id="5" name="Footer Placeholder 4"/>
          <p:cNvSpPr>
            <a:spLocks noGrp="1"/>
          </p:cNvSpPr>
          <p:nvPr>
            <p:ph type="ftr" sz="quarter" idx="11"/>
          </p:nvPr>
        </p:nvSpPr>
        <p:spPr/>
        <p:txBody>
          <a:bodyPr/>
          <a:lstStyle/>
          <a:p>
            <a:pPr>
              <a:defRPr/>
            </a:pPr>
            <a:endParaRPr lang="es-CO" dirty="0"/>
          </a:p>
        </p:txBody>
      </p:sp>
      <p:sp>
        <p:nvSpPr>
          <p:cNvPr id="6" name="Slide Number Placeholder 5"/>
          <p:cNvSpPr>
            <a:spLocks noGrp="1"/>
          </p:cNvSpPr>
          <p:nvPr>
            <p:ph type="sldNum" sz="quarter" idx="12"/>
          </p:nvPr>
        </p:nvSpPr>
        <p:spPr/>
        <p:txBody>
          <a:bodyPr/>
          <a:lstStyle/>
          <a:p>
            <a:fld id="{DFFFA1D8-04E5-46E0-B2C5-EA689AD40982}" type="slidenum">
              <a:rPr lang="es-CO" altLang="es-CO" smtClean="0"/>
              <a:pPr/>
              <a:t>‹Nº›</a:t>
            </a:fld>
            <a:endParaRPr lang="es-CO" altLang="es-CO" dirty="0"/>
          </a:p>
        </p:txBody>
      </p:sp>
    </p:spTree>
    <p:extLst>
      <p:ext uri="{BB962C8B-B14F-4D97-AF65-F5344CB8AC3E}">
        <p14:creationId xmlns:p14="http://schemas.microsoft.com/office/powerpoint/2010/main" val="326818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DBF84232-ED5B-45A3-A45E-2C82D40865C3}" type="datetimeFigureOut">
              <a:rPr lang="es-CO" smtClean="0"/>
              <a:pPr>
                <a:defRPr/>
              </a:pPr>
              <a:t>23/02/2024</a:t>
            </a:fld>
            <a:endParaRPr lang="es-CO" dirty="0"/>
          </a:p>
        </p:txBody>
      </p:sp>
      <p:sp>
        <p:nvSpPr>
          <p:cNvPr id="5" name="Footer Placeholder 4"/>
          <p:cNvSpPr>
            <a:spLocks noGrp="1"/>
          </p:cNvSpPr>
          <p:nvPr>
            <p:ph type="ftr" sz="quarter" idx="11"/>
          </p:nvPr>
        </p:nvSpPr>
        <p:spPr/>
        <p:txBody>
          <a:bodyPr/>
          <a:lstStyle/>
          <a:p>
            <a:pPr>
              <a:defRPr/>
            </a:pPr>
            <a:endParaRPr lang="es-CO" dirty="0"/>
          </a:p>
        </p:txBody>
      </p:sp>
      <p:sp>
        <p:nvSpPr>
          <p:cNvPr id="6" name="Slide Number Placeholder 5"/>
          <p:cNvSpPr>
            <a:spLocks noGrp="1"/>
          </p:cNvSpPr>
          <p:nvPr>
            <p:ph type="sldNum" sz="quarter" idx="12"/>
          </p:nvPr>
        </p:nvSpPr>
        <p:spPr/>
        <p:txBody>
          <a:bodyPr/>
          <a:lstStyle/>
          <a:p>
            <a:fld id="{31F03B0C-2D39-4231-8FE8-E025CC72B258}" type="slidenum">
              <a:rPr lang="es-CO" altLang="es-CO" smtClean="0"/>
              <a:pPr/>
              <a:t>‹Nº›</a:t>
            </a:fld>
            <a:endParaRPr lang="es-CO" altLang="es-CO" dirty="0"/>
          </a:p>
        </p:txBody>
      </p:sp>
    </p:spTree>
    <p:extLst>
      <p:ext uri="{BB962C8B-B14F-4D97-AF65-F5344CB8AC3E}">
        <p14:creationId xmlns:p14="http://schemas.microsoft.com/office/powerpoint/2010/main" val="149707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fld id="{BD83A6AA-079E-491D-B7AD-0104F8CE3076}" type="datetimeFigureOut">
              <a:rPr lang="es-CO" smtClean="0"/>
              <a:pPr>
                <a:defRPr/>
              </a:pPr>
              <a:t>23/02/2024</a:t>
            </a:fld>
            <a:endParaRPr lang="es-CO" dirty="0"/>
          </a:p>
        </p:txBody>
      </p:sp>
      <p:sp>
        <p:nvSpPr>
          <p:cNvPr id="5" name="Footer Placeholder 4"/>
          <p:cNvSpPr>
            <a:spLocks noGrp="1"/>
          </p:cNvSpPr>
          <p:nvPr>
            <p:ph type="ftr" sz="quarter" idx="11"/>
          </p:nvPr>
        </p:nvSpPr>
        <p:spPr/>
        <p:txBody>
          <a:bodyPr/>
          <a:lstStyle/>
          <a:p>
            <a:pPr>
              <a:defRPr/>
            </a:pPr>
            <a:endParaRPr lang="es-CO" dirty="0"/>
          </a:p>
        </p:txBody>
      </p:sp>
      <p:sp>
        <p:nvSpPr>
          <p:cNvPr id="6" name="Slide Number Placeholder 5"/>
          <p:cNvSpPr>
            <a:spLocks noGrp="1"/>
          </p:cNvSpPr>
          <p:nvPr>
            <p:ph type="sldNum" sz="quarter" idx="12"/>
          </p:nvPr>
        </p:nvSpPr>
        <p:spPr/>
        <p:txBody>
          <a:bodyPr/>
          <a:lstStyle/>
          <a:p>
            <a:fld id="{8C62D810-8F9E-4796-B8CB-FDB38987DFC9}" type="slidenum">
              <a:rPr lang="es-CO" altLang="es-CO" smtClean="0"/>
              <a:pPr/>
              <a:t>‹Nº›</a:t>
            </a:fld>
            <a:endParaRPr lang="es-CO" altLang="es-CO"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213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7F316E67-649A-4A29-A223-68C73597F382}" type="datetimeFigureOut">
              <a:rPr lang="es-CO" smtClean="0"/>
              <a:pPr>
                <a:defRPr/>
              </a:pPr>
              <a:t>23/02/2024</a:t>
            </a:fld>
            <a:endParaRPr lang="es-CO" dirty="0"/>
          </a:p>
        </p:txBody>
      </p:sp>
      <p:sp>
        <p:nvSpPr>
          <p:cNvPr id="6" name="Footer Placeholder 5"/>
          <p:cNvSpPr>
            <a:spLocks noGrp="1"/>
          </p:cNvSpPr>
          <p:nvPr>
            <p:ph type="ftr" sz="quarter" idx="11"/>
          </p:nvPr>
        </p:nvSpPr>
        <p:spPr/>
        <p:txBody>
          <a:bodyPr/>
          <a:lstStyle/>
          <a:p>
            <a:pPr>
              <a:defRPr/>
            </a:pPr>
            <a:endParaRPr lang="es-CO" dirty="0"/>
          </a:p>
        </p:txBody>
      </p:sp>
      <p:sp>
        <p:nvSpPr>
          <p:cNvPr id="7" name="Slide Number Placeholder 6"/>
          <p:cNvSpPr>
            <a:spLocks noGrp="1"/>
          </p:cNvSpPr>
          <p:nvPr>
            <p:ph type="sldNum" sz="quarter" idx="12"/>
          </p:nvPr>
        </p:nvSpPr>
        <p:spPr/>
        <p:txBody>
          <a:bodyPr/>
          <a:lstStyle/>
          <a:p>
            <a:fld id="{6437A287-0C6C-48A4-85B8-44A413D093D1}" type="slidenum">
              <a:rPr lang="es-CO" altLang="es-CO" smtClean="0"/>
              <a:pPr/>
              <a:t>‹Nº›</a:t>
            </a:fld>
            <a:endParaRPr lang="es-CO" altLang="es-CO" dirty="0"/>
          </a:p>
        </p:txBody>
      </p:sp>
    </p:spTree>
    <p:extLst>
      <p:ext uri="{BB962C8B-B14F-4D97-AF65-F5344CB8AC3E}">
        <p14:creationId xmlns:p14="http://schemas.microsoft.com/office/powerpoint/2010/main" val="8383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fld id="{CFC0DE40-ADD5-455E-80A7-760BFA464113}" type="datetimeFigureOut">
              <a:rPr lang="es-CO" smtClean="0"/>
              <a:pPr>
                <a:defRPr/>
              </a:pPr>
              <a:t>23/02/2024</a:t>
            </a:fld>
            <a:endParaRPr lang="es-CO" dirty="0"/>
          </a:p>
        </p:txBody>
      </p:sp>
      <p:sp>
        <p:nvSpPr>
          <p:cNvPr id="8" name="Footer Placeholder 7"/>
          <p:cNvSpPr>
            <a:spLocks noGrp="1"/>
          </p:cNvSpPr>
          <p:nvPr>
            <p:ph type="ftr" sz="quarter" idx="11"/>
          </p:nvPr>
        </p:nvSpPr>
        <p:spPr/>
        <p:txBody>
          <a:bodyPr/>
          <a:lstStyle/>
          <a:p>
            <a:pPr>
              <a:defRPr/>
            </a:pPr>
            <a:endParaRPr lang="es-CO" dirty="0"/>
          </a:p>
        </p:txBody>
      </p:sp>
      <p:sp>
        <p:nvSpPr>
          <p:cNvPr id="9" name="Slide Number Placeholder 8"/>
          <p:cNvSpPr>
            <a:spLocks noGrp="1"/>
          </p:cNvSpPr>
          <p:nvPr>
            <p:ph type="sldNum" sz="quarter" idx="12"/>
          </p:nvPr>
        </p:nvSpPr>
        <p:spPr/>
        <p:txBody>
          <a:bodyPr/>
          <a:lstStyle/>
          <a:p>
            <a:fld id="{C8CB4F4B-1579-449C-9EA4-A5C191A6A097}" type="slidenum">
              <a:rPr lang="es-CO" altLang="es-CO" smtClean="0"/>
              <a:pPr/>
              <a:t>‹Nº›</a:t>
            </a:fld>
            <a:endParaRPr lang="es-CO" altLang="es-CO" dirty="0"/>
          </a:p>
        </p:txBody>
      </p:sp>
    </p:spTree>
    <p:extLst>
      <p:ext uri="{BB962C8B-B14F-4D97-AF65-F5344CB8AC3E}">
        <p14:creationId xmlns:p14="http://schemas.microsoft.com/office/powerpoint/2010/main" val="334609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CFC0DE40-ADD5-455E-80A7-760BFA464113}" type="datetimeFigureOut">
              <a:rPr lang="es-CO" smtClean="0"/>
              <a:pPr>
                <a:defRPr/>
              </a:pPr>
              <a:t>23/02/2024</a:t>
            </a:fld>
            <a:endParaRPr lang="es-CO" dirty="0"/>
          </a:p>
        </p:txBody>
      </p:sp>
      <p:sp>
        <p:nvSpPr>
          <p:cNvPr id="4" name="Footer Placeholder 3"/>
          <p:cNvSpPr>
            <a:spLocks noGrp="1"/>
          </p:cNvSpPr>
          <p:nvPr>
            <p:ph type="ftr" sz="quarter" idx="11"/>
          </p:nvPr>
        </p:nvSpPr>
        <p:spPr/>
        <p:txBody>
          <a:bodyPr/>
          <a:lstStyle/>
          <a:p>
            <a:pPr>
              <a:defRPr/>
            </a:pPr>
            <a:endParaRPr lang="es-CO" dirty="0"/>
          </a:p>
        </p:txBody>
      </p:sp>
      <p:sp>
        <p:nvSpPr>
          <p:cNvPr id="5" name="Slide Number Placeholder 4"/>
          <p:cNvSpPr>
            <a:spLocks noGrp="1"/>
          </p:cNvSpPr>
          <p:nvPr>
            <p:ph type="sldNum" sz="quarter" idx="12"/>
          </p:nvPr>
        </p:nvSpPr>
        <p:spPr/>
        <p:txBody>
          <a:bodyPr/>
          <a:lstStyle/>
          <a:p>
            <a:fld id="{C8CB4F4B-1579-449C-9EA4-A5C191A6A097}" type="slidenum">
              <a:rPr lang="es-CO" altLang="es-CO" smtClean="0"/>
              <a:pPr/>
              <a:t>‹Nº›</a:t>
            </a:fld>
            <a:endParaRPr lang="es-CO" altLang="es-CO" dirty="0"/>
          </a:p>
        </p:txBody>
      </p:sp>
    </p:spTree>
    <p:extLst>
      <p:ext uri="{BB962C8B-B14F-4D97-AF65-F5344CB8AC3E}">
        <p14:creationId xmlns:p14="http://schemas.microsoft.com/office/powerpoint/2010/main" val="128569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919524C7-F335-4E2C-882F-092D28AA5D3C}" type="datetimeFigureOut">
              <a:rPr lang="es-CO" smtClean="0"/>
              <a:pPr>
                <a:defRPr/>
              </a:pPr>
              <a:t>23/02/2024</a:t>
            </a:fld>
            <a:endParaRPr lang="es-CO"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s-CO" dirty="0"/>
          </a:p>
        </p:txBody>
      </p:sp>
      <p:sp>
        <p:nvSpPr>
          <p:cNvPr id="9" name="Slide Number Placeholder 8"/>
          <p:cNvSpPr>
            <a:spLocks noGrp="1"/>
          </p:cNvSpPr>
          <p:nvPr>
            <p:ph type="sldNum" sz="quarter" idx="12"/>
          </p:nvPr>
        </p:nvSpPr>
        <p:spPr/>
        <p:txBody>
          <a:bodyPr/>
          <a:lstStyle/>
          <a:p>
            <a:fld id="{4F64C0AC-BECE-4CAF-87F7-0759FE9AA108}" type="slidenum">
              <a:rPr lang="es-CO" altLang="es-CO" smtClean="0"/>
              <a:pPr/>
              <a:t>‹Nº›</a:t>
            </a:fld>
            <a:endParaRPr lang="es-CO" altLang="es-CO" dirty="0"/>
          </a:p>
        </p:txBody>
      </p:sp>
    </p:spTree>
    <p:extLst>
      <p:ext uri="{BB962C8B-B14F-4D97-AF65-F5344CB8AC3E}">
        <p14:creationId xmlns:p14="http://schemas.microsoft.com/office/powerpoint/2010/main" val="3144727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A3F401D3-3F49-403A-B8BA-6971369ECEEF}" type="datetimeFigureOut">
              <a:rPr lang="es-CO" smtClean="0"/>
              <a:pPr>
                <a:defRPr/>
              </a:pPr>
              <a:t>23/02/2024</a:t>
            </a:fld>
            <a:endParaRPr lang="es-CO"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s-CO"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0555683-693C-4F33-865B-59F3C472C9A7}" type="slidenum">
              <a:rPr lang="es-CO" altLang="es-CO" smtClean="0"/>
              <a:pPr/>
              <a:t>‹Nº›</a:t>
            </a:fld>
            <a:endParaRPr lang="es-CO" altLang="es-CO" dirty="0"/>
          </a:p>
        </p:txBody>
      </p:sp>
    </p:spTree>
    <p:extLst>
      <p:ext uri="{BB962C8B-B14F-4D97-AF65-F5344CB8AC3E}">
        <p14:creationId xmlns:p14="http://schemas.microsoft.com/office/powerpoint/2010/main" val="3074373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fld id="{E6931782-E299-4978-BC99-390C253F18B4}" type="datetimeFigureOut">
              <a:rPr lang="es-CO" smtClean="0"/>
              <a:pPr>
                <a:defRPr/>
              </a:pPr>
              <a:t>23/02/2024</a:t>
            </a:fld>
            <a:endParaRPr lang="es-CO" dirty="0"/>
          </a:p>
        </p:txBody>
      </p:sp>
      <p:sp>
        <p:nvSpPr>
          <p:cNvPr id="6" name="Footer Placeholder 5"/>
          <p:cNvSpPr>
            <a:spLocks noGrp="1"/>
          </p:cNvSpPr>
          <p:nvPr>
            <p:ph type="ftr" sz="quarter" idx="11"/>
          </p:nvPr>
        </p:nvSpPr>
        <p:spPr/>
        <p:txBody>
          <a:bodyPr/>
          <a:lstStyle/>
          <a:p>
            <a:pPr>
              <a:defRPr/>
            </a:pPr>
            <a:endParaRPr lang="es-CO" dirty="0"/>
          </a:p>
        </p:txBody>
      </p:sp>
      <p:sp>
        <p:nvSpPr>
          <p:cNvPr id="7" name="Slide Number Placeholder 6"/>
          <p:cNvSpPr>
            <a:spLocks noGrp="1"/>
          </p:cNvSpPr>
          <p:nvPr>
            <p:ph type="sldNum" sz="quarter" idx="12"/>
          </p:nvPr>
        </p:nvSpPr>
        <p:spPr/>
        <p:txBody>
          <a:bodyPr/>
          <a:lstStyle/>
          <a:p>
            <a:fld id="{E3AA9742-858F-430D-AED0-80EAA3783129}" type="slidenum">
              <a:rPr lang="es-CO" altLang="es-CO" smtClean="0"/>
              <a:pPr/>
              <a:t>‹Nº›</a:t>
            </a:fld>
            <a:endParaRPr lang="es-CO" altLang="es-CO" dirty="0"/>
          </a:p>
        </p:txBody>
      </p:sp>
    </p:spTree>
    <p:extLst>
      <p:ext uri="{BB962C8B-B14F-4D97-AF65-F5344CB8AC3E}">
        <p14:creationId xmlns:p14="http://schemas.microsoft.com/office/powerpoint/2010/main" val="287268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CFC0DE40-ADD5-455E-80A7-760BFA464113}" type="datetimeFigureOut">
              <a:rPr lang="es-CO" smtClean="0"/>
              <a:pPr>
                <a:defRPr/>
              </a:pPr>
              <a:t>23/02/2024</a:t>
            </a:fld>
            <a:endParaRPr lang="es-CO"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s-CO"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8CB4F4B-1579-449C-9EA4-A5C191A6A097}" type="slidenum">
              <a:rPr lang="es-CO" altLang="es-CO" smtClean="0"/>
              <a:pPr/>
              <a:t>‹Nº›</a:t>
            </a:fld>
            <a:endParaRPr lang="es-CO" altLang="es-CO"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680609"/>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biomax365-my.sharepoint.com/personal/i_guzman_biomax_co/Documents/2.%20MANSILLA/16.%20ASGREM%20-%20PAM/1.%20ASAMBLEAS%20Y%20REUNIONES/11.%20ASAMBLEA%20GENERAL%202024/6.6%20Informe%20Campa&#241;a%20de%20Seguridad%20Vial%202023.ppt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2.jpe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5">
            <a:extLst>
              <a:ext uri="{FF2B5EF4-FFF2-40B4-BE49-F238E27FC236}">
                <a16:creationId xmlns:a16="http://schemas.microsoft.com/office/drawing/2014/main" id="{87A00AEA-21A7-4520-AB3F-A7C65562F1A1}"/>
              </a:ext>
            </a:extLst>
          </p:cNvPr>
          <p:cNvSpPr>
            <a:spLocks noGrp="1"/>
          </p:cNvSpPr>
          <p:nvPr>
            <p:ph type="ctrTitle"/>
          </p:nvPr>
        </p:nvSpPr>
        <p:spPr/>
        <p:txBody>
          <a:bodyPr>
            <a:normAutofit/>
          </a:bodyPr>
          <a:lstStyle/>
          <a:p>
            <a:r>
              <a:rPr lang="es-CO" sz="5400" dirty="0"/>
              <a:t>INFORME DE ACTIVIDADES ASGREM 2023</a:t>
            </a:r>
          </a:p>
        </p:txBody>
      </p:sp>
      <p:sp>
        <p:nvSpPr>
          <p:cNvPr id="17" name="Subtítulo 16">
            <a:extLst>
              <a:ext uri="{FF2B5EF4-FFF2-40B4-BE49-F238E27FC236}">
                <a16:creationId xmlns:a16="http://schemas.microsoft.com/office/drawing/2014/main" id="{8DFAFE9A-C301-48F6-AA21-44B7700FC8D8}"/>
              </a:ext>
            </a:extLst>
          </p:cNvPr>
          <p:cNvSpPr>
            <a:spLocks noGrp="1"/>
          </p:cNvSpPr>
          <p:nvPr>
            <p:ph type="subTitle" idx="1"/>
          </p:nvPr>
        </p:nvSpPr>
        <p:spPr/>
        <p:txBody>
          <a:bodyPr>
            <a:normAutofit fontScale="85000" lnSpcReduction="20000"/>
          </a:bodyPr>
          <a:lstStyle/>
          <a:p>
            <a:r>
              <a:rPr lang="es-CO" dirty="0"/>
              <a:t>ALVARO ENRIQUE SALCEDO RESTREPO – PRESIDENTE</a:t>
            </a:r>
          </a:p>
          <a:p>
            <a:r>
              <a:rPr lang="es-CO" dirty="0"/>
              <a:t>FACATATIVA – CUNDINAMARCA</a:t>
            </a:r>
          </a:p>
          <a:p>
            <a:r>
              <a:rPr lang="es-CO" dirty="0"/>
              <a:t>23 DE FEBRERO DE 2024</a:t>
            </a:r>
          </a:p>
        </p:txBody>
      </p:sp>
      <p:grpSp>
        <p:nvGrpSpPr>
          <p:cNvPr id="3" name="Grupo 2">
            <a:extLst>
              <a:ext uri="{FF2B5EF4-FFF2-40B4-BE49-F238E27FC236}">
                <a16:creationId xmlns:a16="http://schemas.microsoft.com/office/drawing/2014/main" id="{25248BEB-6E64-86A3-1D63-513E746F0E2E}"/>
              </a:ext>
            </a:extLst>
          </p:cNvPr>
          <p:cNvGrpSpPr/>
          <p:nvPr/>
        </p:nvGrpSpPr>
        <p:grpSpPr>
          <a:xfrm>
            <a:off x="650905" y="462488"/>
            <a:ext cx="8055442" cy="1080000"/>
            <a:chOff x="1395489" y="862437"/>
            <a:chExt cx="8055442" cy="1080000"/>
          </a:xfrm>
        </p:grpSpPr>
        <p:pic>
          <p:nvPicPr>
            <p:cNvPr id="4" name="11 Imagen" descr="Logo Biomax.jpg">
              <a:extLst>
                <a:ext uri="{FF2B5EF4-FFF2-40B4-BE49-F238E27FC236}">
                  <a16:creationId xmlns:a16="http://schemas.microsoft.com/office/drawing/2014/main" id="{C7D2A51C-EDB1-539F-99FC-B42188255B7C}"/>
                </a:ext>
              </a:extLst>
            </p:cNvPr>
            <p:cNvPicPr>
              <a:picLocks noChangeAspect="1"/>
            </p:cNvPicPr>
            <p:nvPr/>
          </p:nvPicPr>
          <p:blipFill>
            <a:blip r:embed="rId2">
              <a:extLst>
                <a:ext uri="{28A0092B-C50C-407E-A947-70E740481C1C}">
                  <a14:useLocalDpi xmlns:a14="http://schemas.microsoft.com/office/drawing/2010/main" val="0"/>
                </a:ext>
              </a:extLst>
            </a:blip>
            <a:srcRect l="2254" t="1990" r="4243"/>
            <a:stretch>
              <a:fillRect/>
            </a:stretch>
          </p:blipFill>
          <p:spPr bwMode="auto">
            <a:xfrm>
              <a:off x="3325238" y="933771"/>
              <a:ext cx="9870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http://4.bp.blogspot.com/_aR6vZwwL4d8/SRtFGeUh-mI/AAAAAAAAAUw/vWse4PA04T0/s200/LogoTerpel.jpg">
              <a:extLst>
                <a:ext uri="{FF2B5EF4-FFF2-40B4-BE49-F238E27FC236}">
                  <a16:creationId xmlns:a16="http://schemas.microsoft.com/office/drawing/2014/main" id="{7CE25BA5-34C2-4AE1-F11D-D09CFA94C8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1771" y="862437"/>
              <a:ext cx="83916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www.fedebiocombustibles.com/files/logoBioD(1).jpg">
              <a:extLst>
                <a:ext uri="{FF2B5EF4-FFF2-40B4-BE49-F238E27FC236}">
                  <a16:creationId xmlns:a16="http://schemas.microsoft.com/office/drawing/2014/main" id="{8A815D57-B7EE-38F9-053C-77471313D1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489" y="988437"/>
              <a:ext cx="1573085"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59A2A2D4-FE09-CCF5-EB2C-1B2535C44D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46" r="7083"/>
            <a:stretch/>
          </p:blipFill>
          <p:spPr bwMode="auto">
            <a:xfrm>
              <a:off x="4458133" y="913367"/>
              <a:ext cx="1508239" cy="90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B3832F93-079C-B15C-910C-A52A32E4D91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625" t="18795" r="10625" b="42199"/>
            <a:stretch/>
          </p:blipFill>
          <p:spPr bwMode="auto">
            <a:xfrm>
              <a:off x="5942689" y="1009491"/>
              <a:ext cx="2365714" cy="828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5991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B4ED5E-9D9F-47C1-8F54-34657108ADDC}"/>
              </a:ext>
            </a:extLst>
          </p:cNvPr>
          <p:cNvSpPr>
            <a:spLocks noGrp="1"/>
          </p:cNvSpPr>
          <p:nvPr>
            <p:ph type="title"/>
          </p:nvPr>
        </p:nvSpPr>
        <p:spPr/>
        <p:txBody>
          <a:bodyPr>
            <a:normAutofit/>
          </a:bodyPr>
          <a:lstStyle/>
          <a:p>
            <a:r>
              <a:rPr lang="es-MX" sz="3600" dirty="0"/>
              <a:t>4. </a:t>
            </a:r>
            <a:r>
              <a:rPr lang="es-CO" sz="3600" dirty="0"/>
              <a:t>Mejoramiento de las vías de acceso al complejo Mansilla</a:t>
            </a:r>
            <a:endParaRPr lang="es-MX" sz="3600" dirty="0"/>
          </a:p>
        </p:txBody>
      </p:sp>
      <p:pic>
        <p:nvPicPr>
          <p:cNvPr id="6" name="Imagen 5">
            <a:extLst>
              <a:ext uri="{FF2B5EF4-FFF2-40B4-BE49-F238E27FC236}">
                <a16:creationId xmlns:a16="http://schemas.microsoft.com/office/drawing/2014/main" id="{1AC11FA8-1F0B-DD74-DF36-D6FC8802B959}"/>
              </a:ext>
            </a:extLst>
          </p:cNvPr>
          <p:cNvPicPr>
            <a:picLocks noChangeAspect="1"/>
          </p:cNvPicPr>
          <p:nvPr/>
        </p:nvPicPr>
        <p:blipFill>
          <a:blip r:embed="rId2"/>
          <a:stretch>
            <a:fillRect/>
          </a:stretch>
        </p:blipFill>
        <p:spPr>
          <a:xfrm>
            <a:off x="1379831" y="1758443"/>
            <a:ext cx="5640441" cy="2980098"/>
          </a:xfrm>
          <a:prstGeom prst="rect">
            <a:avLst/>
          </a:prstGeom>
        </p:spPr>
      </p:pic>
      <p:pic>
        <p:nvPicPr>
          <p:cNvPr id="11" name="Imagen 10">
            <a:extLst>
              <a:ext uri="{FF2B5EF4-FFF2-40B4-BE49-F238E27FC236}">
                <a16:creationId xmlns:a16="http://schemas.microsoft.com/office/drawing/2014/main" id="{828D94C1-4990-B19D-8B98-F9510F6DDE41}"/>
              </a:ext>
            </a:extLst>
          </p:cNvPr>
          <p:cNvPicPr>
            <a:picLocks noChangeAspect="1"/>
          </p:cNvPicPr>
          <p:nvPr/>
        </p:nvPicPr>
        <p:blipFill>
          <a:blip r:embed="rId3"/>
          <a:stretch>
            <a:fillRect/>
          </a:stretch>
        </p:blipFill>
        <p:spPr>
          <a:xfrm>
            <a:off x="540550" y="4728896"/>
            <a:ext cx="7430537" cy="1819529"/>
          </a:xfrm>
          <a:prstGeom prst="rect">
            <a:avLst/>
          </a:prstGeom>
        </p:spPr>
      </p:pic>
    </p:spTree>
    <p:extLst>
      <p:ext uri="{BB962C8B-B14F-4D97-AF65-F5344CB8AC3E}">
        <p14:creationId xmlns:p14="http://schemas.microsoft.com/office/powerpoint/2010/main" val="1559626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B4ED5E-9D9F-47C1-8F54-34657108ADDC}"/>
              </a:ext>
            </a:extLst>
          </p:cNvPr>
          <p:cNvSpPr>
            <a:spLocks noGrp="1"/>
          </p:cNvSpPr>
          <p:nvPr>
            <p:ph type="title"/>
          </p:nvPr>
        </p:nvSpPr>
        <p:spPr/>
        <p:txBody>
          <a:bodyPr>
            <a:noAutofit/>
          </a:bodyPr>
          <a:lstStyle/>
          <a:p>
            <a:r>
              <a:rPr lang="es-MX" sz="3600" dirty="0"/>
              <a:t>5. </a:t>
            </a:r>
            <a:r>
              <a:rPr lang="es-CO" sz="3600" dirty="0">
                <a:effectLst/>
                <a:ea typeface="Times New Roman" panose="02020603050405020304" pitchFamily="18" charset="0"/>
                <a:cs typeface="Times New Roman" panose="02020603050405020304" pitchFamily="18" charset="0"/>
              </a:rPr>
              <a:t>Informe del suministro de </a:t>
            </a:r>
            <a:r>
              <a:rPr lang="es-CO" sz="3600" dirty="0">
                <a:effectLst/>
                <a:ea typeface="Calibri Light" panose="020F0302020204030204" pitchFamily="34" charset="0"/>
                <a:cs typeface="Calibri Light" panose="020F0302020204030204" pitchFamily="34" charset="0"/>
              </a:rPr>
              <a:t>alimentación</a:t>
            </a:r>
            <a:r>
              <a:rPr lang="es-CO" sz="3600" dirty="0">
                <a:effectLst/>
                <a:ea typeface="Times New Roman" panose="02020603050405020304" pitchFamily="18" charset="0"/>
                <a:cs typeface="Times New Roman" panose="02020603050405020304" pitchFamily="18" charset="0"/>
              </a:rPr>
              <a:t> a la policía -REMSA</a:t>
            </a:r>
            <a:endParaRPr lang="es-MX" sz="3600" dirty="0"/>
          </a:p>
        </p:txBody>
      </p:sp>
      <p:sp>
        <p:nvSpPr>
          <p:cNvPr id="3" name="Marcador de contenido 2">
            <a:extLst>
              <a:ext uri="{FF2B5EF4-FFF2-40B4-BE49-F238E27FC236}">
                <a16:creationId xmlns:a16="http://schemas.microsoft.com/office/drawing/2014/main" id="{63B9D751-7E36-45D7-875E-508E4F3AC2BB}"/>
              </a:ext>
            </a:extLst>
          </p:cNvPr>
          <p:cNvSpPr>
            <a:spLocks noGrp="1"/>
          </p:cNvSpPr>
          <p:nvPr>
            <p:ph idx="1"/>
          </p:nvPr>
        </p:nvSpPr>
        <p:spPr>
          <a:xfrm>
            <a:off x="800099" y="1737360"/>
            <a:ext cx="7543801" cy="4499951"/>
          </a:xfrm>
        </p:spPr>
        <p:txBody>
          <a:bodyPr tIns="144000">
            <a:noAutofit/>
          </a:bodyPr>
          <a:lstStyle/>
          <a:p>
            <a:pPr algn="just"/>
            <a:r>
              <a:rPr lang="es-ES" sz="1600" b="0" i="0" u="none" strike="noStrike" baseline="0" dirty="0">
                <a:solidFill>
                  <a:srgbClr val="000000"/>
                </a:solidFill>
                <a:latin typeface="Century Gothic" panose="020B0502020202020204" pitchFamily="34" charset="0"/>
              </a:rPr>
              <a:t>En comunicado del 28 de julio de 2023, el Mayor Manuel Ricardo Saavedra Mojica, comandante del grupo de fuerza disponible de la Región Metropolitana de Policía de la sabana, solicita el apoyo por parte de las compañías, para el suministro de la alimentación de los policías que custodiarán las 24 horas del día el acceso al Complejo, con el fin de garantizar la seguridad y la continuidad operativa de las empresas que se encuentran den el </a:t>
            </a:r>
            <a:r>
              <a:rPr lang="es-ES" sz="1600" dirty="0">
                <a:solidFill>
                  <a:srgbClr val="000000"/>
                </a:solidFill>
                <a:latin typeface="Century Gothic" panose="020B0502020202020204" pitchFamily="34" charset="0"/>
              </a:rPr>
              <a:t>C</a:t>
            </a:r>
            <a:r>
              <a:rPr lang="es-ES" sz="1600" b="0" i="0" u="none" strike="noStrike" baseline="0" dirty="0">
                <a:solidFill>
                  <a:srgbClr val="000000"/>
                </a:solidFill>
                <a:latin typeface="Century Gothic" panose="020B0502020202020204" pitchFamily="34" charset="0"/>
              </a:rPr>
              <a:t>omplejo </a:t>
            </a:r>
            <a:r>
              <a:rPr lang="es-ES" sz="1600" dirty="0">
                <a:solidFill>
                  <a:srgbClr val="000000"/>
                </a:solidFill>
                <a:latin typeface="Century Gothic" panose="020B0502020202020204" pitchFamily="34" charset="0"/>
              </a:rPr>
              <a:t>M</a:t>
            </a:r>
            <a:r>
              <a:rPr lang="es-ES" sz="1600" b="0" i="0" u="none" strike="noStrike" baseline="0" dirty="0">
                <a:solidFill>
                  <a:srgbClr val="000000"/>
                </a:solidFill>
                <a:latin typeface="Century Gothic" panose="020B0502020202020204" pitchFamily="34" charset="0"/>
              </a:rPr>
              <a:t>ansilla.</a:t>
            </a:r>
          </a:p>
          <a:p>
            <a:pPr algn="l"/>
            <a:r>
              <a:rPr lang="es-ES" sz="1600" b="0" i="0" u="none" strike="noStrike" baseline="0" dirty="0">
                <a:solidFill>
                  <a:srgbClr val="000000"/>
                </a:solidFill>
                <a:latin typeface="Century Gothic" panose="020B0502020202020204" pitchFamily="34" charset="0"/>
              </a:rPr>
              <a:t>Se realiza el suministro de la alimentación a 25 </a:t>
            </a:r>
            <a:r>
              <a:rPr lang="es-CO" sz="1600" b="0" i="0" u="none" strike="noStrike" baseline="0" dirty="0">
                <a:solidFill>
                  <a:srgbClr val="000000"/>
                </a:solidFill>
                <a:latin typeface="Century Gothic" panose="020B0502020202020204" pitchFamily="34" charset="0"/>
              </a:rPr>
              <a:t>unidades policiales (Desayuno, Almuerzo y Comida)</a:t>
            </a:r>
          </a:p>
          <a:p>
            <a:pPr algn="l"/>
            <a:r>
              <a:rPr lang="es-CO" sz="1600" dirty="0">
                <a:solidFill>
                  <a:srgbClr val="000000"/>
                </a:solidFill>
                <a:latin typeface="Century Gothic" panose="020B0502020202020204" pitchFamily="34" charset="0"/>
              </a:rPr>
              <a:t>Fecha de inicio: 29 de julio de 2023 al 11 de agosto de 2023 -(14 dias)</a:t>
            </a:r>
          </a:p>
          <a:p>
            <a:pPr marL="292608" lvl="1" indent="0" algn="just">
              <a:spcBef>
                <a:spcPts val="1200"/>
              </a:spcBef>
              <a:spcAft>
                <a:spcPts val="200"/>
              </a:spcAft>
              <a:buNone/>
            </a:pPr>
            <a:r>
              <a:rPr lang="es-CO" sz="1600" b="1" dirty="0">
                <a:solidFill>
                  <a:srgbClr val="000000"/>
                </a:solidFill>
                <a:latin typeface="Century Gothic" panose="020B0502020202020204" pitchFamily="34" charset="0"/>
              </a:rPr>
              <a:t>Presupuesto consumido: $17,641,660= </a:t>
            </a:r>
          </a:p>
          <a:p>
            <a:pPr marL="292608" lvl="1" indent="0" algn="just">
              <a:spcBef>
                <a:spcPts val="1200"/>
              </a:spcBef>
              <a:spcAft>
                <a:spcPts val="200"/>
              </a:spcAft>
              <a:buNone/>
            </a:pPr>
            <a:r>
              <a:rPr lang="es-CO" sz="1600" b="1" i="0" u="none" strike="noStrike" baseline="0" dirty="0">
                <a:solidFill>
                  <a:srgbClr val="000000"/>
                </a:solidFill>
                <a:latin typeface="Century Gothic" panose="020B0502020202020204" pitchFamily="34" charset="0"/>
              </a:rPr>
              <a:t>Prom</a:t>
            </a:r>
            <a:r>
              <a:rPr lang="es-CO" sz="1600" b="1" dirty="0">
                <a:solidFill>
                  <a:srgbClr val="000000"/>
                </a:solidFill>
                <a:latin typeface="Century Gothic" panose="020B0502020202020204" pitchFamily="34" charset="0"/>
              </a:rPr>
              <a:t>edio de comida $16,802=</a:t>
            </a:r>
            <a:endParaRPr lang="es-CO" sz="1600" b="1" i="0" u="none" strike="noStrike" baseline="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324163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01CEE-31F4-C0AD-CCDB-0E7E3C6BEF2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170D355-F6DC-3E0B-94A6-15D1738484BD}"/>
              </a:ext>
            </a:extLst>
          </p:cNvPr>
          <p:cNvSpPr>
            <a:spLocks noGrp="1"/>
          </p:cNvSpPr>
          <p:nvPr>
            <p:ph type="title"/>
          </p:nvPr>
        </p:nvSpPr>
        <p:spPr/>
        <p:txBody>
          <a:bodyPr>
            <a:noAutofit/>
          </a:bodyPr>
          <a:lstStyle/>
          <a:p>
            <a:r>
              <a:rPr lang="es-MX" sz="3400" dirty="0"/>
              <a:t>6. </a:t>
            </a:r>
            <a:r>
              <a:rPr lang="es-CO" sz="3400" dirty="0"/>
              <a:t>Campaña de Seguridad Vial AMBIPAR.</a:t>
            </a:r>
            <a:br>
              <a:rPr lang="es-CO" sz="3400" dirty="0"/>
            </a:br>
            <a:endParaRPr lang="es-MX" sz="3400" dirty="0"/>
          </a:p>
        </p:txBody>
      </p:sp>
      <p:sp>
        <p:nvSpPr>
          <p:cNvPr id="3" name="Marcador de contenido 2">
            <a:extLst>
              <a:ext uri="{FF2B5EF4-FFF2-40B4-BE49-F238E27FC236}">
                <a16:creationId xmlns:a16="http://schemas.microsoft.com/office/drawing/2014/main" id="{5D4CA79A-8CEC-1A8C-E685-FE91EF9994F3}"/>
              </a:ext>
            </a:extLst>
          </p:cNvPr>
          <p:cNvSpPr>
            <a:spLocks noGrp="1"/>
          </p:cNvSpPr>
          <p:nvPr>
            <p:ph idx="1"/>
          </p:nvPr>
        </p:nvSpPr>
        <p:spPr>
          <a:xfrm>
            <a:off x="800099" y="1737360"/>
            <a:ext cx="7543801" cy="4499951"/>
          </a:xfrm>
        </p:spPr>
        <p:txBody>
          <a:bodyPr tIns="144000">
            <a:noAutofit/>
          </a:bodyPr>
          <a:lstStyle/>
          <a:p>
            <a:pPr algn="l"/>
            <a:r>
              <a:rPr lang="es-CO" sz="1600" b="1" i="0" u="none" strike="noStrike" baseline="0" dirty="0">
                <a:solidFill>
                  <a:srgbClr val="000000"/>
                </a:solidFill>
                <a:latin typeface="Century Gothic" panose="020B0502020202020204" pitchFamily="34" charset="0"/>
              </a:rPr>
              <a:t>CONTRATO E-2023-005 </a:t>
            </a:r>
          </a:p>
          <a:p>
            <a:pPr algn="l"/>
            <a:r>
              <a:rPr lang="es-PY" sz="1600" dirty="0">
                <a:solidFill>
                  <a:srgbClr val="000000"/>
                </a:solidFill>
                <a:latin typeface="Century Gothic" panose="020B0502020202020204" pitchFamily="34" charset="0"/>
              </a:rPr>
              <a:t>CAMPAÑA DE SEGURIDAD VIAL - COMPLEJO PLANTA MANSILLA </a:t>
            </a:r>
            <a:endParaRPr lang="es-CO" sz="1600" dirty="0">
              <a:solidFill>
                <a:srgbClr val="000000"/>
              </a:solidFill>
              <a:latin typeface="Century Gothic" panose="020B0502020202020204" pitchFamily="34" charset="0"/>
            </a:endParaRPr>
          </a:p>
          <a:p>
            <a:pPr algn="l"/>
            <a:r>
              <a:rPr lang="es-CO" sz="1600" dirty="0">
                <a:solidFill>
                  <a:srgbClr val="000000"/>
                </a:solidFill>
                <a:latin typeface="Century Gothic" panose="020B0502020202020204" pitchFamily="34" charset="0"/>
              </a:rPr>
              <a:t>Actividad de prevención en seguridad vial para el Complejo Planta Mansilla</a:t>
            </a:r>
            <a:endParaRPr lang="es-ES" sz="1600" dirty="0">
              <a:solidFill>
                <a:srgbClr val="000000"/>
              </a:solidFill>
              <a:latin typeface="Century Gothic" panose="020B0502020202020204" pitchFamily="34" charset="0"/>
            </a:endParaRPr>
          </a:p>
          <a:p>
            <a:pPr algn="l"/>
            <a:r>
              <a:rPr lang="es-ES" sz="1600" dirty="0">
                <a:solidFill>
                  <a:srgbClr val="000000"/>
                </a:solidFill>
                <a:latin typeface="Century Gothic" panose="020B0502020202020204" pitchFamily="34" charset="0"/>
              </a:rPr>
              <a:t> </a:t>
            </a:r>
            <a:r>
              <a:rPr lang="es-MX" sz="1600" dirty="0">
                <a:latin typeface="Century Gothic" panose="020B0502020202020204" pitchFamily="34" charset="0"/>
              </a:rPr>
              <a:t>Presupuesto contractual</a:t>
            </a:r>
            <a:r>
              <a:rPr lang="es-MX" sz="1600" b="1" dirty="0">
                <a:latin typeface="Century Gothic" panose="020B0502020202020204" pitchFamily="34" charset="0"/>
              </a:rPr>
              <a:t>: $7,497,000= </a:t>
            </a:r>
          </a:p>
        </p:txBody>
      </p:sp>
      <p:sp>
        <p:nvSpPr>
          <p:cNvPr id="4" name="Rectángulo: esquinas redondeadas 3">
            <a:hlinkClick r:id="rId2"/>
            <a:extLst>
              <a:ext uri="{FF2B5EF4-FFF2-40B4-BE49-F238E27FC236}">
                <a16:creationId xmlns:a16="http://schemas.microsoft.com/office/drawing/2014/main" id="{5F6472D8-2DA2-3931-439B-8F96358D4037}"/>
              </a:ext>
            </a:extLst>
          </p:cNvPr>
          <p:cNvSpPr/>
          <p:nvPr/>
        </p:nvSpPr>
        <p:spPr>
          <a:xfrm>
            <a:off x="6300192" y="5949280"/>
            <a:ext cx="266429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n w="0"/>
                <a:solidFill>
                  <a:schemeClr val="tx1"/>
                </a:solidFill>
                <a:effectLst>
                  <a:outerShdw blurRad="38100" dist="19050" dir="2700000" algn="tl" rotWithShape="0">
                    <a:schemeClr val="dk1">
                      <a:alpha val="40000"/>
                    </a:schemeClr>
                  </a:outerShdw>
                </a:effectLst>
              </a:rPr>
              <a:t>I</a:t>
            </a:r>
            <a:r>
              <a:rPr lang="es-CO" dirty="0" err="1">
                <a:ln w="0"/>
                <a:solidFill>
                  <a:schemeClr val="tx1"/>
                </a:solidFill>
                <a:effectLst>
                  <a:outerShdw blurRad="38100" dist="19050" dir="2700000" algn="tl" rotWithShape="0">
                    <a:schemeClr val="dk1">
                      <a:alpha val="40000"/>
                    </a:schemeClr>
                  </a:outerShdw>
                </a:effectLst>
              </a:rPr>
              <a:t>nforme</a:t>
            </a:r>
            <a:r>
              <a:rPr lang="es-CO" dirty="0">
                <a:ln w="0"/>
                <a:solidFill>
                  <a:schemeClr val="tx1"/>
                </a:solidFill>
                <a:effectLst>
                  <a:outerShdw blurRad="38100" dist="19050" dir="2700000" algn="tl" rotWithShape="0">
                    <a:schemeClr val="dk1">
                      <a:alpha val="40000"/>
                    </a:schemeClr>
                  </a:outerShdw>
                </a:effectLst>
              </a:rPr>
              <a:t> final campaña</a:t>
            </a:r>
          </a:p>
        </p:txBody>
      </p:sp>
    </p:spTree>
    <p:extLst>
      <p:ext uri="{BB962C8B-B14F-4D97-AF65-F5344CB8AC3E}">
        <p14:creationId xmlns:p14="http://schemas.microsoft.com/office/powerpoint/2010/main" val="3431072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B0466-C531-563D-662F-1795E23C80E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261E085-3BA7-8720-8E70-96BE23957A7C}"/>
              </a:ext>
            </a:extLst>
          </p:cNvPr>
          <p:cNvSpPr>
            <a:spLocks noGrp="1"/>
          </p:cNvSpPr>
          <p:nvPr>
            <p:ph type="title"/>
          </p:nvPr>
        </p:nvSpPr>
        <p:spPr/>
        <p:txBody>
          <a:bodyPr>
            <a:noAutofit/>
          </a:bodyPr>
          <a:lstStyle/>
          <a:p>
            <a:r>
              <a:rPr lang="es-MX" sz="3600" dirty="0"/>
              <a:t>7. </a:t>
            </a:r>
            <a:r>
              <a:rPr lang="es-CO" sz="3600" dirty="0">
                <a:cs typeface="Times New Roman" panose="02020603050405020304" pitchFamily="18" charset="0"/>
              </a:rPr>
              <a:t>Actualización página WEB</a:t>
            </a:r>
            <a:endParaRPr lang="es-MX" sz="3600" dirty="0"/>
          </a:p>
        </p:txBody>
      </p:sp>
      <p:sp>
        <p:nvSpPr>
          <p:cNvPr id="3" name="Marcador de contenido 2">
            <a:extLst>
              <a:ext uri="{FF2B5EF4-FFF2-40B4-BE49-F238E27FC236}">
                <a16:creationId xmlns:a16="http://schemas.microsoft.com/office/drawing/2014/main" id="{8F4E773D-6385-181B-F40A-E368BBE0B9D9}"/>
              </a:ext>
            </a:extLst>
          </p:cNvPr>
          <p:cNvSpPr>
            <a:spLocks noGrp="1"/>
          </p:cNvSpPr>
          <p:nvPr>
            <p:ph idx="1"/>
          </p:nvPr>
        </p:nvSpPr>
        <p:spPr>
          <a:xfrm>
            <a:off x="800099" y="1737360"/>
            <a:ext cx="7543801" cy="4499951"/>
          </a:xfrm>
        </p:spPr>
        <p:txBody>
          <a:bodyPr tIns="144000">
            <a:noAutofit/>
          </a:bodyPr>
          <a:lstStyle/>
          <a:p>
            <a:pPr algn="l"/>
            <a:r>
              <a:rPr lang="es-CO" sz="1600" b="1" i="0" u="none" strike="noStrike" baseline="0" dirty="0">
                <a:solidFill>
                  <a:srgbClr val="000000"/>
                </a:solidFill>
                <a:latin typeface="Century Gothic" panose="020B0502020202020204" pitchFamily="34" charset="0"/>
              </a:rPr>
              <a:t>CONTRATO E-2023-003 </a:t>
            </a:r>
          </a:p>
          <a:p>
            <a:pPr algn="l"/>
            <a:r>
              <a:rPr lang="es-MX" sz="1600" dirty="0">
                <a:solidFill>
                  <a:srgbClr val="000000"/>
                </a:solidFill>
                <a:latin typeface="Century Gothic" panose="020B0502020202020204" pitchFamily="34" charset="0"/>
              </a:rPr>
              <a:t>ACTUALIZACIÓN PAGINA WEB ASGREM</a:t>
            </a:r>
            <a:endParaRPr lang="es-CO" sz="1600" dirty="0">
              <a:solidFill>
                <a:srgbClr val="000000"/>
              </a:solidFill>
              <a:latin typeface="Century Gothic" panose="020B0502020202020204" pitchFamily="34" charset="0"/>
            </a:endParaRPr>
          </a:p>
          <a:p>
            <a:pPr>
              <a:lnSpc>
                <a:spcPct val="115000"/>
              </a:lnSpc>
              <a:spcAft>
                <a:spcPts val="1000"/>
              </a:spcAft>
            </a:pPr>
            <a:r>
              <a:rPr lang="es-ES" sz="1600" dirty="0">
                <a:solidFill>
                  <a:srgbClr val="000000"/>
                </a:solidFill>
                <a:latin typeface="Century Gothic" panose="020B0502020202020204" pitchFamily="34" charset="0"/>
              </a:rPr>
              <a:t>Acceso al sitio actual en WordPress. Actualización de contenido, imágenes y enlaces según sea necesario. Revisión y optimización de SEO. Prueba de funcionalidad en diferentes dispositivos y navegadores.</a:t>
            </a:r>
            <a:endParaRPr lang="es-CO" sz="1600" dirty="0">
              <a:solidFill>
                <a:srgbClr val="000000"/>
              </a:solidFill>
              <a:latin typeface="Century Gothic" panose="020B0502020202020204" pitchFamily="34" charset="0"/>
            </a:endParaRPr>
          </a:p>
          <a:p>
            <a:pPr algn="l"/>
            <a:r>
              <a:rPr lang="es-ES" sz="1600" dirty="0">
                <a:solidFill>
                  <a:srgbClr val="000000"/>
                </a:solidFill>
                <a:latin typeface="Century Gothic" panose="020B0502020202020204" pitchFamily="34" charset="0"/>
              </a:rPr>
              <a:t> </a:t>
            </a:r>
            <a:r>
              <a:rPr lang="es-MX" sz="1600" dirty="0">
                <a:latin typeface="Century Gothic" panose="020B0502020202020204" pitchFamily="34" charset="0"/>
              </a:rPr>
              <a:t>Presupuesto contractual</a:t>
            </a:r>
            <a:r>
              <a:rPr lang="es-MX" sz="1600" b="1" dirty="0">
                <a:latin typeface="Century Gothic" panose="020B0502020202020204" pitchFamily="34" charset="0"/>
              </a:rPr>
              <a:t>: $3,332,000= </a:t>
            </a:r>
          </a:p>
        </p:txBody>
      </p:sp>
    </p:spTree>
    <p:extLst>
      <p:ext uri="{BB962C8B-B14F-4D97-AF65-F5344CB8AC3E}">
        <p14:creationId xmlns:p14="http://schemas.microsoft.com/office/powerpoint/2010/main" val="2173263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8AA910-4F86-4DA3-A837-227EFF79C099}"/>
              </a:ext>
            </a:extLst>
          </p:cNvPr>
          <p:cNvSpPr>
            <a:spLocks noGrp="1"/>
          </p:cNvSpPr>
          <p:nvPr>
            <p:ph type="title"/>
          </p:nvPr>
        </p:nvSpPr>
        <p:spPr>
          <a:xfrm>
            <a:off x="515516" y="594359"/>
            <a:ext cx="2400300" cy="2286000"/>
          </a:xfrm>
        </p:spPr>
        <p:txBody>
          <a:bodyPr>
            <a:normAutofit/>
          </a:bodyPr>
          <a:lstStyle/>
          <a:p>
            <a:r>
              <a:rPr lang="es-MX" dirty="0"/>
              <a:t>ASGREM</a:t>
            </a:r>
            <a:endParaRPr lang="es-CO" dirty="0"/>
          </a:p>
        </p:txBody>
      </p:sp>
      <p:sp>
        <p:nvSpPr>
          <p:cNvPr id="4" name="Marcador de texto 3">
            <a:extLst>
              <a:ext uri="{FF2B5EF4-FFF2-40B4-BE49-F238E27FC236}">
                <a16:creationId xmlns:a16="http://schemas.microsoft.com/office/drawing/2014/main" id="{92759833-07BD-4702-BF8C-7D4721E80EBA}"/>
              </a:ext>
            </a:extLst>
          </p:cNvPr>
          <p:cNvSpPr>
            <a:spLocks noGrp="1"/>
          </p:cNvSpPr>
          <p:nvPr>
            <p:ph type="body" sz="half" idx="2"/>
          </p:nvPr>
        </p:nvSpPr>
        <p:spPr>
          <a:xfrm>
            <a:off x="515516" y="2926080"/>
            <a:ext cx="2400300" cy="3379124"/>
          </a:xfrm>
        </p:spPr>
        <p:txBody>
          <a:bodyPr/>
          <a:lstStyle/>
          <a:p>
            <a:r>
              <a:rPr lang="es-MX" dirty="0"/>
              <a:t>NIT: 900336845-4</a:t>
            </a:r>
          </a:p>
          <a:p>
            <a:r>
              <a:rPr lang="es-MX" dirty="0"/>
              <a:t>Facatativá Km 3 Vía Antigua La Vega Vereda Mansilla</a:t>
            </a:r>
          </a:p>
          <a:p>
            <a:r>
              <a:rPr lang="es-MX" dirty="0"/>
              <a:t>311 4828161</a:t>
            </a:r>
          </a:p>
          <a:p>
            <a:r>
              <a:rPr lang="es-MX" dirty="0"/>
              <a:t>asgrem.2009@gmail.com</a:t>
            </a:r>
          </a:p>
        </p:txBody>
      </p:sp>
      <p:pic>
        <p:nvPicPr>
          <p:cNvPr id="14" name="Marcador de contenido 13">
            <a:extLst>
              <a:ext uri="{FF2B5EF4-FFF2-40B4-BE49-F238E27FC236}">
                <a16:creationId xmlns:a16="http://schemas.microsoft.com/office/drawing/2014/main" id="{9FFF9B51-1ADC-459A-A120-148B8B5F5E2D}"/>
              </a:ext>
            </a:extLst>
          </p:cNvPr>
          <p:cNvPicPr>
            <a:picLocks noGrp="1" noChangeAspect="1"/>
          </p:cNvPicPr>
          <p:nvPr>
            <p:ph idx="1"/>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24528" y="4329120"/>
            <a:ext cx="180000" cy="180000"/>
          </a:xfrm>
        </p:spPr>
      </p:pic>
      <p:pic>
        <p:nvPicPr>
          <p:cNvPr id="16" name="Imagen 15">
            <a:extLst>
              <a:ext uri="{FF2B5EF4-FFF2-40B4-BE49-F238E27FC236}">
                <a16:creationId xmlns:a16="http://schemas.microsoft.com/office/drawing/2014/main" id="{A33BBF55-8A3D-4A15-B3BB-468A32726B61}"/>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24527" y="3450208"/>
            <a:ext cx="180000" cy="180000"/>
          </a:xfrm>
          <a:prstGeom prst="rect">
            <a:avLst/>
          </a:prstGeom>
        </p:spPr>
      </p:pic>
      <p:pic>
        <p:nvPicPr>
          <p:cNvPr id="18" name="Imagen 17">
            <a:extLst>
              <a:ext uri="{FF2B5EF4-FFF2-40B4-BE49-F238E27FC236}">
                <a16:creationId xmlns:a16="http://schemas.microsoft.com/office/drawing/2014/main" id="{8EDB4A79-B47C-4679-839C-F1C97AA54A2D}"/>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322411" y="3945756"/>
            <a:ext cx="180000" cy="180000"/>
          </a:xfrm>
          <a:prstGeom prst="rect">
            <a:avLst/>
          </a:prstGeom>
        </p:spPr>
      </p:pic>
      <p:grpSp>
        <p:nvGrpSpPr>
          <p:cNvPr id="13" name="Grupo 12">
            <a:extLst>
              <a:ext uri="{FF2B5EF4-FFF2-40B4-BE49-F238E27FC236}">
                <a16:creationId xmlns:a16="http://schemas.microsoft.com/office/drawing/2014/main" id="{BD18AB31-2EA9-4D17-A48F-0B801098EA41}"/>
              </a:ext>
            </a:extLst>
          </p:cNvPr>
          <p:cNvGrpSpPr>
            <a:grpSpLocks noChangeAspect="1"/>
          </p:cNvGrpSpPr>
          <p:nvPr/>
        </p:nvGrpSpPr>
        <p:grpSpPr>
          <a:xfrm>
            <a:off x="3491880" y="5945204"/>
            <a:ext cx="5400600" cy="720000"/>
            <a:chOff x="766528" y="862437"/>
            <a:chExt cx="7764246" cy="1080000"/>
          </a:xfrm>
        </p:grpSpPr>
        <p:pic>
          <p:nvPicPr>
            <p:cNvPr id="15" name="11 Imagen" descr="Logo Biomax.jpg">
              <a:extLst>
                <a:ext uri="{FF2B5EF4-FFF2-40B4-BE49-F238E27FC236}">
                  <a16:creationId xmlns:a16="http://schemas.microsoft.com/office/drawing/2014/main" id="{706555E3-326A-458D-8E3C-62AA05449B73}"/>
                </a:ext>
              </a:extLst>
            </p:cNvPr>
            <p:cNvPicPr>
              <a:picLocks noChangeAspect="1"/>
            </p:cNvPicPr>
            <p:nvPr/>
          </p:nvPicPr>
          <p:blipFill>
            <a:blip r:embed="rId5" cstate="print">
              <a:extLst>
                <a:ext uri="{28A0092B-C50C-407E-A947-70E740481C1C}">
                  <a14:useLocalDpi xmlns:a14="http://schemas.microsoft.com/office/drawing/2010/main" val="0"/>
                </a:ext>
              </a:extLst>
            </a:blip>
            <a:srcRect l="2254" t="1990" r="4243"/>
            <a:stretch>
              <a:fillRect/>
            </a:stretch>
          </p:blipFill>
          <p:spPr bwMode="auto">
            <a:xfrm>
              <a:off x="2598402" y="952437"/>
              <a:ext cx="9870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http://4.bp.blogspot.com/_aR6vZwwL4d8/SRtFGeUh-mI/AAAAAAAAAUw/vWse4PA04T0/s200/LogoTerpel.jpg">
              <a:extLst>
                <a:ext uri="{FF2B5EF4-FFF2-40B4-BE49-F238E27FC236}">
                  <a16:creationId xmlns:a16="http://schemas.microsoft.com/office/drawing/2014/main" id="{309C6DC9-C29E-4995-A435-AAB7BECF13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1614" y="862437"/>
              <a:ext cx="83916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http://www.fedebiocombustibles.com/files/logoBioD(1).jpg">
              <a:extLst>
                <a:ext uri="{FF2B5EF4-FFF2-40B4-BE49-F238E27FC236}">
                  <a16:creationId xmlns:a16="http://schemas.microsoft.com/office/drawing/2014/main" id="{F86CC4BA-AA2E-4F89-AB21-D028A063CC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528" y="988437"/>
              <a:ext cx="1573084"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a:extLst>
                <a:ext uri="{FF2B5EF4-FFF2-40B4-BE49-F238E27FC236}">
                  <a16:creationId xmlns:a16="http://schemas.microsoft.com/office/drawing/2014/main" id="{DF27BB32-AD6D-4276-8747-2E2E7ACFAE7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846" r="7083"/>
            <a:stretch/>
          </p:blipFill>
          <p:spPr bwMode="auto">
            <a:xfrm>
              <a:off x="3637145" y="952437"/>
              <a:ext cx="1508239" cy="90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BE1D11B1-6401-48A0-8952-9216DA8A908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625" t="18795" r="10625" b="42199"/>
            <a:stretch/>
          </p:blipFill>
          <p:spPr bwMode="auto">
            <a:xfrm>
              <a:off x="5186042" y="984024"/>
              <a:ext cx="2365715" cy="828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9356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38A0C0-720A-4365-B76A-22840A7E901D}"/>
              </a:ext>
            </a:extLst>
          </p:cNvPr>
          <p:cNvSpPr>
            <a:spLocks noGrp="1"/>
          </p:cNvSpPr>
          <p:nvPr>
            <p:ph type="title"/>
          </p:nvPr>
        </p:nvSpPr>
        <p:spPr>
          <a:xfrm>
            <a:off x="800100" y="836712"/>
            <a:ext cx="7543800" cy="702302"/>
          </a:xfrm>
        </p:spPr>
        <p:txBody>
          <a:bodyPr>
            <a:normAutofit/>
          </a:bodyPr>
          <a:lstStyle/>
          <a:p>
            <a:r>
              <a:rPr lang="es-MX" sz="3600" dirty="0"/>
              <a:t>ACTIVIDADES DESARROLLADAS EN 2023</a:t>
            </a:r>
            <a:endParaRPr lang="es-CO" sz="3600" dirty="0"/>
          </a:p>
        </p:txBody>
      </p:sp>
      <p:sp>
        <p:nvSpPr>
          <p:cNvPr id="7" name="CuadroTexto 6">
            <a:extLst>
              <a:ext uri="{FF2B5EF4-FFF2-40B4-BE49-F238E27FC236}">
                <a16:creationId xmlns:a16="http://schemas.microsoft.com/office/drawing/2014/main" id="{1C609B7E-1AF4-4F5F-A92A-1B6926082378}"/>
              </a:ext>
            </a:extLst>
          </p:cNvPr>
          <p:cNvSpPr txBox="1"/>
          <p:nvPr/>
        </p:nvSpPr>
        <p:spPr>
          <a:xfrm>
            <a:off x="800100" y="1988840"/>
            <a:ext cx="6940252" cy="3277820"/>
          </a:xfrm>
          <a:prstGeom prst="rect">
            <a:avLst/>
          </a:prstGeom>
          <a:noFill/>
        </p:spPr>
        <p:txBody>
          <a:bodyPr wrap="square">
            <a:spAutoFit/>
          </a:bodyPr>
          <a:lstStyle/>
          <a:p>
            <a:pPr marL="512445" indent="-342900" algn="just">
              <a:lnSpc>
                <a:spcPct val="150000"/>
              </a:lnSpc>
              <a:spcBef>
                <a:spcPts val="0"/>
              </a:spcBef>
              <a:spcAft>
                <a:spcPts val="0"/>
              </a:spcAft>
              <a:buAutoNum type="arabicPeriod"/>
            </a:pPr>
            <a:r>
              <a:rPr lang="es-CO" sz="1800" dirty="0"/>
              <a:t>Gestión legal y administrativa ASGREM</a:t>
            </a:r>
            <a:r>
              <a:rPr lang="es-CO" dirty="0"/>
              <a:t> </a:t>
            </a:r>
          </a:p>
          <a:p>
            <a:pPr marL="512445" indent="-342900" algn="just">
              <a:lnSpc>
                <a:spcPct val="150000"/>
              </a:lnSpc>
              <a:spcBef>
                <a:spcPts val="0"/>
              </a:spcBef>
              <a:spcAft>
                <a:spcPts val="0"/>
              </a:spcAft>
              <a:buAutoNum type="arabicPeriod"/>
            </a:pPr>
            <a:r>
              <a:rPr lang="es-MX" sz="1800" dirty="0"/>
              <a:t>Concejo Municipal de Gestión del Riesgo</a:t>
            </a:r>
          </a:p>
          <a:p>
            <a:pPr marL="512445" indent="-342900" algn="just">
              <a:lnSpc>
                <a:spcPct val="150000"/>
              </a:lnSpc>
              <a:buFontTx/>
              <a:buAutoNum type="arabicPeriod"/>
            </a:pPr>
            <a:r>
              <a:rPr lang="es-CO" dirty="0"/>
              <a:t>Mantenimiento de canales, trampas de grasa y cunetas </a:t>
            </a:r>
          </a:p>
          <a:p>
            <a:pPr marL="512445" indent="-342900" algn="just">
              <a:lnSpc>
                <a:spcPct val="150000"/>
              </a:lnSpc>
              <a:spcBef>
                <a:spcPts val="0"/>
              </a:spcBef>
              <a:spcAft>
                <a:spcPts val="0"/>
              </a:spcAft>
              <a:buAutoNum type="arabicPeriod"/>
            </a:pPr>
            <a:r>
              <a:rPr lang="es-CO" dirty="0"/>
              <a:t>Mejoramiento de las vías de acceso al complejo Mansilla</a:t>
            </a:r>
          </a:p>
          <a:p>
            <a:pPr marL="512445" indent="-342900" algn="just">
              <a:lnSpc>
                <a:spcPct val="150000"/>
              </a:lnSpc>
              <a:buFontTx/>
              <a:buAutoNum type="arabicPeriod"/>
            </a:pPr>
            <a:r>
              <a:rPr lang="es-CO" dirty="0"/>
              <a:t>Informe del suministro de alimentación a las FFMM</a:t>
            </a:r>
            <a:endParaRPr lang="es-ES" dirty="0"/>
          </a:p>
          <a:p>
            <a:pPr marL="512445" indent="-342900" algn="just">
              <a:lnSpc>
                <a:spcPct val="150000"/>
              </a:lnSpc>
              <a:spcBef>
                <a:spcPts val="0"/>
              </a:spcBef>
              <a:spcAft>
                <a:spcPts val="0"/>
              </a:spcAft>
              <a:buAutoNum type="arabicPeriod"/>
            </a:pPr>
            <a:r>
              <a:rPr lang="es-CO" dirty="0"/>
              <a:t>Campaña de Seguridad Vial AMBIPAR</a:t>
            </a:r>
          </a:p>
          <a:p>
            <a:pPr marL="512445" indent="-342900" algn="just">
              <a:lnSpc>
                <a:spcPct val="150000"/>
              </a:lnSpc>
              <a:spcBef>
                <a:spcPts val="0"/>
              </a:spcBef>
              <a:spcAft>
                <a:spcPts val="0"/>
              </a:spcAft>
              <a:buAutoNum type="arabicPeriod"/>
            </a:pPr>
            <a:r>
              <a:rPr lang="es-CO" dirty="0"/>
              <a:t>Actualización página WEB</a:t>
            </a:r>
          </a:p>
          <a:p>
            <a:endParaRPr lang="es-MX" dirty="0"/>
          </a:p>
        </p:txBody>
      </p:sp>
    </p:spTree>
    <p:extLst>
      <p:ext uri="{BB962C8B-B14F-4D97-AF65-F5344CB8AC3E}">
        <p14:creationId xmlns:p14="http://schemas.microsoft.com/office/powerpoint/2010/main" val="2435137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B4ED5E-9D9F-47C1-8F54-34657108ADDC}"/>
              </a:ext>
            </a:extLst>
          </p:cNvPr>
          <p:cNvSpPr>
            <a:spLocks noGrp="1"/>
          </p:cNvSpPr>
          <p:nvPr>
            <p:ph type="title"/>
          </p:nvPr>
        </p:nvSpPr>
        <p:spPr/>
        <p:txBody>
          <a:bodyPr>
            <a:normAutofit/>
          </a:bodyPr>
          <a:lstStyle/>
          <a:p>
            <a:r>
              <a:rPr lang="es-CO" sz="3600" dirty="0"/>
              <a:t>1. Gestión legal y administrativa </a:t>
            </a:r>
            <a:r>
              <a:rPr lang="es-CO" sz="3600" dirty="0" err="1"/>
              <a:t>Asgrem</a:t>
            </a:r>
            <a:endParaRPr lang="es-CO" sz="3600" dirty="0"/>
          </a:p>
        </p:txBody>
      </p:sp>
      <p:sp>
        <p:nvSpPr>
          <p:cNvPr id="3" name="Marcador de contenido 2">
            <a:extLst>
              <a:ext uri="{FF2B5EF4-FFF2-40B4-BE49-F238E27FC236}">
                <a16:creationId xmlns:a16="http://schemas.microsoft.com/office/drawing/2014/main" id="{63B9D751-7E36-45D7-875E-508E4F3AC2BB}"/>
              </a:ext>
            </a:extLst>
          </p:cNvPr>
          <p:cNvSpPr>
            <a:spLocks noGrp="1"/>
          </p:cNvSpPr>
          <p:nvPr>
            <p:ph idx="1"/>
          </p:nvPr>
        </p:nvSpPr>
        <p:spPr/>
        <p:txBody>
          <a:bodyPr tIns="180000">
            <a:normAutofit/>
          </a:bodyPr>
          <a:lstStyle/>
          <a:p>
            <a:pPr marL="457200" indent="-457200" algn="just">
              <a:buFont typeface="Wingdings" panose="05000000000000000000" pitchFamily="2" charset="2"/>
              <a:buChar char="§"/>
            </a:pPr>
            <a:r>
              <a:rPr lang="es-MX" dirty="0"/>
              <a:t>Se  cumplió con los requerimientos de legalización y pago de impuestos en 2023</a:t>
            </a:r>
          </a:p>
          <a:p>
            <a:pPr marL="457200" indent="-457200" algn="just">
              <a:buFont typeface="Wingdings" panose="05000000000000000000" pitchFamily="2" charset="2"/>
              <a:buChar char="§"/>
            </a:pPr>
            <a:r>
              <a:rPr lang="es-MX" dirty="0"/>
              <a:t>Se tramitó la Renovación del Registro Mercantil ante la Cámara de Comercio de Facatativá.</a:t>
            </a:r>
          </a:p>
          <a:p>
            <a:pPr marL="457200" indent="-457200" algn="just">
              <a:buFont typeface="Wingdings" panose="05000000000000000000" pitchFamily="2" charset="2"/>
              <a:buChar char="§"/>
            </a:pPr>
            <a:r>
              <a:rPr lang="es-MX" dirty="0"/>
              <a:t>Se gestionó permanencia en Régimen Tributario Especial – RTE 2023 ante la Dian </a:t>
            </a:r>
          </a:p>
          <a:p>
            <a:pPr marL="457200" indent="-457200" algn="just">
              <a:buFont typeface="Wingdings" panose="05000000000000000000" pitchFamily="2" charset="2"/>
              <a:buChar char="§"/>
            </a:pPr>
            <a:r>
              <a:rPr lang="es-MX" dirty="0"/>
              <a:t>Se realizó pago de Impuestos de Retención en la fuente </a:t>
            </a:r>
          </a:p>
          <a:p>
            <a:pPr marL="457200" indent="-457200" algn="just">
              <a:buFont typeface="Wingdings" panose="05000000000000000000" pitchFamily="2" charset="2"/>
              <a:buChar char="§"/>
            </a:pPr>
            <a:r>
              <a:rPr lang="es-MX" dirty="0"/>
              <a:t>Se pagó el impuesto Municipal ICA Retenido  </a:t>
            </a:r>
          </a:p>
        </p:txBody>
      </p:sp>
    </p:spTree>
    <p:extLst>
      <p:ext uri="{BB962C8B-B14F-4D97-AF65-F5344CB8AC3E}">
        <p14:creationId xmlns:p14="http://schemas.microsoft.com/office/powerpoint/2010/main" val="7228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B4ED5E-9D9F-47C1-8F54-34657108ADDC}"/>
              </a:ext>
            </a:extLst>
          </p:cNvPr>
          <p:cNvSpPr>
            <a:spLocks noGrp="1"/>
          </p:cNvSpPr>
          <p:nvPr>
            <p:ph type="title"/>
          </p:nvPr>
        </p:nvSpPr>
        <p:spPr>
          <a:xfrm>
            <a:off x="800100" y="259438"/>
            <a:ext cx="7543800" cy="1450757"/>
          </a:xfrm>
        </p:spPr>
        <p:txBody>
          <a:bodyPr>
            <a:normAutofit/>
          </a:bodyPr>
          <a:lstStyle/>
          <a:p>
            <a:r>
              <a:rPr lang="es-CO" sz="3600" dirty="0"/>
              <a:t>1. Gestión legal y administrativa Asgrem</a:t>
            </a:r>
          </a:p>
        </p:txBody>
      </p:sp>
      <p:sp>
        <p:nvSpPr>
          <p:cNvPr id="3" name="Marcador de contenido 2">
            <a:extLst>
              <a:ext uri="{FF2B5EF4-FFF2-40B4-BE49-F238E27FC236}">
                <a16:creationId xmlns:a16="http://schemas.microsoft.com/office/drawing/2014/main" id="{63B9D751-7E36-45D7-875E-508E4F3AC2BB}"/>
              </a:ext>
            </a:extLst>
          </p:cNvPr>
          <p:cNvSpPr>
            <a:spLocks noGrp="1"/>
          </p:cNvSpPr>
          <p:nvPr>
            <p:ph idx="1"/>
          </p:nvPr>
        </p:nvSpPr>
        <p:spPr>
          <a:xfrm>
            <a:off x="412358" y="1841645"/>
            <a:ext cx="8321041" cy="4031538"/>
          </a:xfrm>
        </p:spPr>
        <p:txBody>
          <a:bodyPr tIns="144000">
            <a:normAutofit/>
          </a:bodyPr>
          <a:lstStyle/>
          <a:p>
            <a:pPr marL="457200" indent="-457200" algn="just">
              <a:buFont typeface="Wingdings" panose="05000000000000000000" pitchFamily="2" charset="2"/>
              <a:buChar char="§"/>
            </a:pPr>
            <a:r>
              <a:rPr lang="es-MX" dirty="0"/>
              <a:t>Se recibieron en 2023 ingresos correspondientes a los aportes ordinarios y extraordinarios 2023 de las asociadas: BioD, Primax, Terpel, Cenit y Biomax.</a:t>
            </a:r>
          </a:p>
          <a:p>
            <a:pPr marL="457200" indent="-457200" algn="just">
              <a:buFont typeface="Wingdings" panose="05000000000000000000" pitchFamily="2" charset="2"/>
              <a:buChar char="§"/>
            </a:pPr>
            <a:endParaRPr lang="es-MX" dirty="0"/>
          </a:p>
          <a:p>
            <a:pPr marL="457200" indent="-457200" algn="just">
              <a:buFont typeface="Wingdings" panose="05000000000000000000" pitchFamily="2" charset="2"/>
              <a:buChar char="§"/>
            </a:pPr>
            <a:endParaRPr lang="es-MX" dirty="0"/>
          </a:p>
          <a:p>
            <a:pPr marL="457200" indent="-457200" algn="just">
              <a:buFont typeface="Wingdings" panose="05000000000000000000" pitchFamily="2" charset="2"/>
              <a:buChar char="§"/>
            </a:pPr>
            <a:endParaRPr lang="es-MX" dirty="0"/>
          </a:p>
          <a:p>
            <a:pPr marL="457200" indent="-457200" algn="just">
              <a:buFont typeface="Wingdings" panose="05000000000000000000" pitchFamily="2" charset="2"/>
              <a:buChar char="§"/>
            </a:pPr>
            <a:endParaRPr lang="es-MX" dirty="0"/>
          </a:p>
          <a:p>
            <a:pPr marL="457200" indent="-457200" algn="just">
              <a:buFont typeface="Wingdings" panose="05000000000000000000" pitchFamily="2" charset="2"/>
              <a:buChar char="§"/>
            </a:pPr>
            <a:endParaRPr lang="es-MX" dirty="0"/>
          </a:p>
          <a:p>
            <a:pPr marL="0" indent="0" algn="just">
              <a:buNone/>
            </a:pPr>
            <a:endParaRPr lang="es-MX" dirty="0"/>
          </a:p>
        </p:txBody>
      </p:sp>
      <p:pic>
        <p:nvPicPr>
          <p:cNvPr id="4" name="Imagen 3">
            <a:extLst>
              <a:ext uri="{FF2B5EF4-FFF2-40B4-BE49-F238E27FC236}">
                <a16:creationId xmlns:a16="http://schemas.microsoft.com/office/drawing/2014/main" id="{7C8DA599-3E19-6778-2F45-4D55B3C383FE}"/>
              </a:ext>
            </a:extLst>
          </p:cNvPr>
          <p:cNvPicPr>
            <a:picLocks noChangeAspect="1"/>
          </p:cNvPicPr>
          <p:nvPr/>
        </p:nvPicPr>
        <p:blipFill>
          <a:blip r:embed="rId2"/>
          <a:stretch>
            <a:fillRect/>
          </a:stretch>
        </p:blipFill>
        <p:spPr>
          <a:xfrm>
            <a:off x="1331640" y="2564904"/>
            <a:ext cx="6223992" cy="3854831"/>
          </a:xfrm>
          <a:prstGeom prst="rect">
            <a:avLst/>
          </a:prstGeom>
        </p:spPr>
      </p:pic>
    </p:spTree>
    <p:extLst>
      <p:ext uri="{BB962C8B-B14F-4D97-AF65-F5344CB8AC3E}">
        <p14:creationId xmlns:p14="http://schemas.microsoft.com/office/powerpoint/2010/main" val="402279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B4ED5E-9D9F-47C1-8F54-34657108ADDC}"/>
              </a:ext>
            </a:extLst>
          </p:cNvPr>
          <p:cNvSpPr>
            <a:spLocks noGrp="1"/>
          </p:cNvSpPr>
          <p:nvPr>
            <p:ph type="title"/>
          </p:nvPr>
        </p:nvSpPr>
        <p:spPr/>
        <p:txBody>
          <a:bodyPr>
            <a:normAutofit/>
          </a:bodyPr>
          <a:lstStyle/>
          <a:p>
            <a:r>
              <a:rPr lang="es-MX" sz="3600" dirty="0"/>
              <a:t>2. Concejo Municipal de Gestión del Riesgo</a:t>
            </a:r>
            <a:endParaRPr lang="es-CO" sz="3600" dirty="0"/>
          </a:p>
        </p:txBody>
      </p:sp>
      <p:sp>
        <p:nvSpPr>
          <p:cNvPr id="3" name="Marcador de contenido 2">
            <a:extLst>
              <a:ext uri="{FF2B5EF4-FFF2-40B4-BE49-F238E27FC236}">
                <a16:creationId xmlns:a16="http://schemas.microsoft.com/office/drawing/2014/main" id="{63B9D751-7E36-45D7-875E-508E4F3AC2BB}"/>
              </a:ext>
            </a:extLst>
          </p:cNvPr>
          <p:cNvSpPr>
            <a:spLocks noGrp="1"/>
          </p:cNvSpPr>
          <p:nvPr>
            <p:ph idx="1"/>
          </p:nvPr>
        </p:nvSpPr>
        <p:spPr/>
        <p:txBody>
          <a:bodyPr tIns="144000">
            <a:normAutofit/>
          </a:bodyPr>
          <a:lstStyle/>
          <a:p>
            <a:pPr marL="0" indent="0">
              <a:buNone/>
            </a:pPr>
            <a:r>
              <a:rPr lang="es-MX" dirty="0"/>
              <a:t>Ingrid Beatriz Guzmán Lenis de Biomax S.A., continúa participando en las diferentes actividades y reuniones en las que se tratan los temas de Riesgo del Municipio.</a:t>
            </a:r>
          </a:p>
        </p:txBody>
      </p:sp>
    </p:spTree>
    <p:extLst>
      <p:ext uri="{BB962C8B-B14F-4D97-AF65-F5344CB8AC3E}">
        <p14:creationId xmlns:p14="http://schemas.microsoft.com/office/powerpoint/2010/main" val="289178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B4ED5E-9D9F-47C1-8F54-34657108ADDC}"/>
              </a:ext>
            </a:extLst>
          </p:cNvPr>
          <p:cNvSpPr>
            <a:spLocks noGrp="1"/>
          </p:cNvSpPr>
          <p:nvPr>
            <p:ph type="title"/>
          </p:nvPr>
        </p:nvSpPr>
        <p:spPr/>
        <p:txBody>
          <a:bodyPr>
            <a:normAutofit/>
          </a:bodyPr>
          <a:lstStyle/>
          <a:p>
            <a:r>
              <a:rPr lang="es-MX" sz="3600" dirty="0"/>
              <a:t>3. </a:t>
            </a:r>
            <a:r>
              <a:rPr lang="es-CO" sz="3600" dirty="0"/>
              <a:t>Mantenimiento de canales, trampas de grasa y cunetas.</a:t>
            </a:r>
            <a:endParaRPr lang="es-MX" sz="3600" dirty="0"/>
          </a:p>
        </p:txBody>
      </p:sp>
      <p:sp>
        <p:nvSpPr>
          <p:cNvPr id="3" name="Marcador de contenido 2">
            <a:extLst>
              <a:ext uri="{FF2B5EF4-FFF2-40B4-BE49-F238E27FC236}">
                <a16:creationId xmlns:a16="http://schemas.microsoft.com/office/drawing/2014/main" id="{63B9D751-7E36-45D7-875E-508E4F3AC2BB}"/>
              </a:ext>
            </a:extLst>
          </p:cNvPr>
          <p:cNvSpPr>
            <a:spLocks noGrp="1"/>
          </p:cNvSpPr>
          <p:nvPr>
            <p:ph idx="1"/>
          </p:nvPr>
        </p:nvSpPr>
        <p:spPr/>
        <p:txBody>
          <a:bodyPr tIns="144000">
            <a:normAutofit lnSpcReduction="10000"/>
          </a:bodyPr>
          <a:lstStyle/>
          <a:p>
            <a:pPr algn="l"/>
            <a:r>
              <a:rPr lang="es-CO" sz="1400" b="1" i="0" u="none" strike="noStrike" baseline="0" dirty="0">
                <a:solidFill>
                  <a:srgbClr val="000000"/>
                </a:solidFill>
                <a:latin typeface="Century Gothic" panose="020B0502020202020204" pitchFamily="34" charset="0"/>
              </a:rPr>
              <a:t>CONTRATO E-2023-001 </a:t>
            </a:r>
          </a:p>
          <a:p>
            <a:pPr algn="l"/>
            <a:r>
              <a:rPr lang="es-ES" sz="1400" dirty="0">
                <a:solidFill>
                  <a:srgbClr val="000000"/>
                </a:solidFill>
                <a:latin typeface="Century Gothic" panose="020B0502020202020204" pitchFamily="34" charset="0"/>
              </a:rPr>
              <a:t>“ MANTENIMIENTO DE CUNETAS Y CAJAS SEPARADORAS”</a:t>
            </a:r>
          </a:p>
          <a:p>
            <a:pPr algn="just"/>
            <a:r>
              <a:rPr lang="es-ES" sz="1400" b="0" i="0" u="none" strike="noStrike" baseline="0" dirty="0">
                <a:solidFill>
                  <a:srgbClr val="000000"/>
                </a:solidFill>
                <a:latin typeface="Century Gothic" panose="020B0502020202020204" pitchFamily="34" charset="0"/>
              </a:rPr>
              <a:t> Mantenimiento de Caja Separadora de Aguas y canaletas de conducción para aguas de escorrentía, sobre la vía de salida portería principal de complejo Ecopetrol hasta la Caja separadora de Aguas y de las ubicadas en la salida de Terpel y Energizar. Incluye el mantenimiento y limpieza de la canal de aguas de salida al lago principal (No.3) </a:t>
            </a:r>
            <a:r>
              <a:rPr lang="es-ES" sz="1400" b="0" i="0" u="none" strike="noStrike" baseline="0" dirty="0">
                <a:solidFill>
                  <a:srgbClr val="000000"/>
                </a:solidFill>
                <a:latin typeface="Calibri" panose="020F0502020204030204" pitchFamily="34" charset="0"/>
              </a:rPr>
              <a:t>	</a:t>
            </a:r>
          </a:p>
          <a:p>
            <a:pPr algn="l"/>
            <a:r>
              <a:rPr lang="es-ES" sz="1400" dirty="0">
                <a:solidFill>
                  <a:srgbClr val="000000"/>
                </a:solidFill>
                <a:latin typeface="Century Gothic" panose="020B0502020202020204" pitchFamily="34" charset="0"/>
              </a:rPr>
              <a:t> </a:t>
            </a:r>
            <a:r>
              <a:rPr lang="es-MX" sz="1400" dirty="0">
                <a:latin typeface="Century Gothic" panose="020B0502020202020204" pitchFamily="34" charset="0"/>
              </a:rPr>
              <a:t>Presupuesto contractual</a:t>
            </a:r>
            <a:r>
              <a:rPr lang="es-MX" sz="1400" b="1" dirty="0">
                <a:latin typeface="Century Gothic" panose="020B0502020202020204" pitchFamily="34" charset="0"/>
              </a:rPr>
              <a:t>: $7,021,000= </a:t>
            </a:r>
          </a:p>
          <a:p>
            <a:pPr algn="l"/>
            <a:r>
              <a:rPr lang="es-CO" sz="1400" b="1" i="0" u="none" strike="noStrike" baseline="0" dirty="0">
                <a:solidFill>
                  <a:srgbClr val="000000"/>
                </a:solidFill>
                <a:latin typeface="Century Gothic" panose="020B0502020202020204" pitchFamily="34" charset="0"/>
              </a:rPr>
              <a:t>CONTRATO E-2023-004</a:t>
            </a:r>
            <a:endParaRPr lang="es-CO" sz="1400" b="1" dirty="0">
              <a:latin typeface="Century Gothic" panose="020B0502020202020204" pitchFamily="34" charset="0"/>
            </a:endParaRPr>
          </a:p>
          <a:p>
            <a:pPr algn="l"/>
            <a:r>
              <a:rPr lang="es-ES" sz="1400" dirty="0">
                <a:solidFill>
                  <a:srgbClr val="000000"/>
                </a:solidFill>
                <a:latin typeface="Century Gothic" panose="020B0502020202020204" pitchFamily="34" charset="0"/>
              </a:rPr>
              <a:t>“MANTENIMIENTO DE VIA ENTRADA Y SALIDA COMPLEJO ECOPETROL ”</a:t>
            </a:r>
          </a:p>
          <a:p>
            <a:pPr algn="just"/>
            <a:r>
              <a:rPr lang="es-ES" sz="1400" b="0" i="0" u="none" strike="noStrike" baseline="0" dirty="0">
                <a:solidFill>
                  <a:srgbClr val="000000"/>
                </a:solidFill>
                <a:latin typeface="Century Gothic" panose="020B0502020202020204" pitchFamily="34" charset="0"/>
              </a:rPr>
              <a:t> </a:t>
            </a:r>
            <a:r>
              <a:rPr lang="es-PY" sz="1400" dirty="0">
                <a:solidFill>
                  <a:srgbClr val="000000"/>
                </a:solidFill>
                <a:latin typeface="Century Gothic" panose="020B0502020202020204" pitchFamily="34" charset="0"/>
              </a:rPr>
              <a:t>Mantenimiento de Caja Separadora de Aguas y canaletas de conducción para aguas de escorrentía, sobre la vía de salida portería principal de complejo Ecopetrol hasta la Caja separadora de Aguas. </a:t>
            </a:r>
            <a:r>
              <a:rPr lang="es-ES" sz="1400" b="0" i="0" u="none" strike="noStrike" baseline="0" dirty="0">
                <a:solidFill>
                  <a:srgbClr val="000000"/>
                </a:solidFill>
                <a:latin typeface="Calibri" panose="020F0502020204030204" pitchFamily="34" charset="0"/>
              </a:rPr>
              <a:t>	</a:t>
            </a:r>
          </a:p>
          <a:p>
            <a:pPr algn="l"/>
            <a:r>
              <a:rPr lang="es-ES" sz="1400" dirty="0">
                <a:solidFill>
                  <a:srgbClr val="000000"/>
                </a:solidFill>
                <a:latin typeface="Century Gothic" panose="020B0502020202020204" pitchFamily="34" charset="0"/>
              </a:rPr>
              <a:t> </a:t>
            </a:r>
            <a:r>
              <a:rPr lang="es-MX" sz="1400" dirty="0">
                <a:latin typeface="Century Gothic" panose="020B0502020202020204" pitchFamily="34" charset="0"/>
              </a:rPr>
              <a:t>Presupuesto contractual</a:t>
            </a:r>
            <a:r>
              <a:rPr lang="es-MX" sz="1400" b="1" dirty="0">
                <a:latin typeface="Century Gothic" panose="020B0502020202020204" pitchFamily="34" charset="0"/>
              </a:rPr>
              <a:t>:  $5.593.000=</a:t>
            </a:r>
          </a:p>
          <a:p>
            <a:pPr algn="l"/>
            <a:endParaRPr lang="es-MX" sz="1400" b="1" dirty="0">
              <a:latin typeface="Century Gothic" panose="020B0502020202020204" pitchFamily="34" charset="0"/>
            </a:endParaRPr>
          </a:p>
          <a:p>
            <a:pPr marL="0" indent="0" algn="just">
              <a:buNone/>
            </a:pPr>
            <a:endParaRPr lang="es-MX" sz="1400" dirty="0"/>
          </a:p>
        </p:txBody>
      </p:sp>
    </p:spTree>
    <p:extLst>
      <p:ext uri="{BB962C8B-B14F-4D97-AF65-F5344CB8AC3E}">
        <p14:creationId xmlns:p14="http://schemas.microsoft.com/office/powerpoint/2010/main" val="957106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B4ED5E-9D9F-47C1-8F54-34657108ADDC}"/>
              </a:ext>
            </a:extLst>
          </p:cNvPr>
          <p:cNvSpPr>
            <a:spLocks noGrp="1"/>
          </p:cNvSpPr>
          <p:nvPr>
            <p:ph type="title"/>
          </p:nvPr>
        </p:nvSpPr>
        <p:spPr/>
        <p:txBody>
          <a:bodyPr>
            <a:normAutofit/>
          </a:bodyPr>
          <a:lstStyle/>
          <a:p>
            <a:r>
              <a:rPr lang="es-MX" sz="3600" dirty="0"/>
              <a:t>3. </a:t>
            </a:r>
            <a:r>
              <a:rPr lang="es-CO" sz="3600" dirty="0"/>
              <a:t>Mantenimiento de canales, trampas de grasa y cunetas.</a:t>
            </a:r>
            <a:endParaRPr lang="es-MX" sz="3600" dirty="0"/>
          </a:p>
        </p:txBody>
      </p:sp>
      <p:pic>
        <p:nvPicPr>
          <p:cNvPr id="7" name="Marcador de contenido 6">
            <a:extLst>
              <a:ext uri="{FF2B5EF4-FFF2-40B4-BE49-F238E27FC236}">
                <a16:creationId xmlns:a16="http://schemas.microsoft.com/office/drawing/2014/main" id="{85E507E8-2806-E11C-700F-F9C00FC83547}"/>
              </a:ext>
            </a:extLst>
          </p:cNvPr>
          <p:cNvPicPr>
            <a:picLocks noGrp="1" noChangeAspect="1"/>
          </p:cNvPicPr>
          <p:nvPr>
            <p:ph idx="1"/>
          </p:nvPr>
        </p:nvPicPr>
        <p:blipFill>
          <a:blip r:embed="rId2"/>
          <a:stretch>
            <a:fillRect/>
          </a:stretch>
        </p:blipFill>
        <p:spPr>
          <a:xfrm>
            <a:off x="1266486" y="1725663"/>
            <a:ext cx="6611028" cy="4538523"/>
          </a:xfrm>
        </p:spPr>
      </p:pic>
    </p:spTree>
    <p:extLst>
      <p:ext uri="{BB962C8B-B14F-4D97-AF65-F5344CB8AC3E}">
        <p14:creationId xmlns:p14="http://schemas.microsoft.com/office/powerpoint/2010/main" val="2976521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55D4867-DF6C-4A17-781B-BA0D54BAB0C7}"/>
              </a:ext>
            </a:extLst>
          </p:cNvPr>
          <p:cNvPicPr>
            <a:picLocks noChangeAspect="1"/>
          </p:cNvPicPr>
          <p:nvPr/>
        </p:nvPicPr>
        <p:blipFill>
          <a:blip r:embed="rId2"/>
          <a:stretch>
            <a:fillRect/>
          </a:stretch>
        </p:blipFill>
        <p:spPr>
          <a:xfrm>
            <a:off x="1149307" y="1740522"/>
            <a:ext cx="6891104" cy="4580477"/>
          </a:xfrm>
          <a:prstGeom prst="rect">
            <a:avLst/>
          </a:prstGeom>
        </p:spPr>
      </p:pic>
      <p:sp>
        <p:nvSpPr>
          <p:cNvPr id="5" name="Título 1">
            <a:extLst>
              <a:ext uri="{FF2B5EF4-FFF2-40B4-BE49-F238E27FC236}">
                <a16:creationId xmlns:a16="http://schemas.microsoft.com/office/drawing/2014/main" id="{7C1EBFBA-543B-6769-C122-344E54E52AAE}"/>
              </a:ext>
            </a:extLst>
          </p:cNvPr>
          <p:cNvSpPr txBox="1">
            <a:spLocks/>
          </p:cNvSpPr>
          <p:nvPr/>
        </p:nvSpPr>
        <p:spPr>
          <a:xfrm>
            <a:off x="975360" y="43900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MX" sz="3600"/>
              <a:t>3. </a:t>
            </a:r>
            <a:r>
              <a:rPr lang="es-CO" sz="3600"/>
              <a:t>Mantenimiento de canales, trampas de grasa y cunetas.</a:t>
            </a:r>
            <a:endParaRPr lang="es-MX" sz="3600" dirty="0"/>
          </a:p>
        </p:txBody>
      </p:sp>
    </p:spTree>
    <p:extLst>
      <p:ext uri="{BB962C8B-B14F-4D97-AF65-F5344CB8AC3E}">
        <p14:creationId xmlns:p14="http://schemas.microsoft.com/office/powerpoint/2010/main" val="405716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3D77B96-5087-3F12-7EC2-8D28C202F1BD}"/>
              </a:ext>
            </a:extLst>
          </p:cNvPr>
          <p:cNvPicPr>
            <a:picLocks noChangeAspect="1"/>
          </p:cNvPicPr>
          <p:nvPr/>
        </p:nvPicPr>
        <p:blipFill>
          <a:blip r:embed="rId2"/>
          <a:stretch>
            <a:fillRect/>
          </a:stretch>
        </p:blipFill>
        <p:spPr>
          <a:xfrm>
            <a:off x="1155712" y="1737361"/>
            <a:ext cx="7360249" cy="4643967"/>
          </a:xfrm>
          <a:prstGeom prst="rect">
            <a:avLst/>
          </a:prstGeom>
        </p:spPr>
      </p:pic>
      <p:sp>
        <p:nvSpPr>
          <p:cNvPr id="6" name="Título 1">
            <a:extLst>
              <a:ext uri="{FF2B5EF4-FFF2-40B4-BE49-F238E27FC236}">
                <a16:creationId xmlns:a16="http://schemas.microsoft.com/office/drawing/2014/main" id="{FB8E2910-EB45-9444-DB09-5331B6EB9942}"/>
              </a:ext>
            </a:extLst>
          </p:cNvPr>
          <p:cNvSpPr>
            <a:spLocks noGrp="1"/>
          </p:cNvSpPr>
          <p:nvPr>
            <p:ph type="title"/>
          </p:nvPr>
        </p:nvSpPr>
        <p:spPr>
          <a:xfrm>
            <a:off x="822960" y="286604"/>
            <a:ext cx="7543800" cy="1450757"/>
          </a:xfrm>
        </p:spPr>
        <p:txBody>
          <a:bodyPr>
            <a:normAutofit/>
          </a:bodyPr>
          <a:lstStyle/>
          <a:p>
            <a:r>
              <a:rPr lang="es-MX" sz="3600" dirty="0"/>
              <a:t>3. </a:t>
            </a:r>
            <a:r>
              <a:rPr lang="es-CO" sz="3600" dirty="0"/>
              <a:t>Mantenimiento de canales, trampas de grasa y cunetas.</a:t>
            </a:r>
            <a:endParaRPr lang="es-MX" sz="3600" dirty="0"/>
          </a:p>
        </p:txBody>
      </p:sp>
    </p:spTree>
    <p:extLst>
      <p:ext uri="{BB962C8B-B14F-4D97-AF65-F5344CB8AC3E}">
        <p14:creationId xmlns:p14="http://schemas.microsoft.com/office/powerpoint/2010/main" val="3709054185"/>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1762</TotalTime>
  <Words>658</Words>
  <Application>Microsoft Office PowerPoint</Application>
  <PresentationFormat>Presentación en pantalla (4:3)</PresentationFormat>
  <Paragraphs>61</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Calibri</vt:lpstr>
      <vt:lpstr>Calibri Light</vt:lpstr>
      <vt:lpstr>Century Gothic</vt:lpstr>
      <vt:lpstr>Times New Roman</vt:lpstr>
      <vt:lpstr>Wingdings</vt:lpstr>
      <vt:lpstr>Retrospección</vt:lpstr>
      <vt:lpstr>INFORME DE ACTIVIDADES ASGREM 2023</vt:lpstr>
      <vt:lpstr>ACTIVIDADES DESARROLLADAS EN 2023</vt:lpstr>
      <vt:lpstr>1. Gestión legal y administrativa Asgrem</vt:lpstr>
      <vt:lpstr>1. Gestión legal y administrativa Asgrem</vt:lpstr>
      <vt:lpstr>2. Concejo Municipal de Gestión del Riesgo</vt:lpstr>
      <vt:lpstr>3. Mantenimiento de canales, trampas de grasa y cunetas.</vt:lpstr>
      <vt:lpstr>3. Mantenimiento de canales, trampas de grasa y cunetas.</vt:lpstr>
      <vt:lpstr>Presentación de PowerPoint</vt:lpstr>
      <vt:lpstr>3. Mantenimiento de canales, trampas de grasa y cunetas.</vt:lpstr>
      <vt:lpstr>4. Mejoramiento de las vías de acceso al complejo Mansilla</vt:lpstr>
      <vt:lpstr>5. Informe del suministro de alimentación a la policía -REMSA</vt:lpstr>
      <vt:lpstr>6. Campaña de Seguridad Vial AMBIPAR. </vt:lpstr>
      <vt:lpstr>7. Actualización página WEB</vt:lpstr>
      <vt:lpstr>ASGREM</vt:lpstr>
    </vt:vector>
  </TitlesOfParts>
  <Company>ECOPETROL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Administrador</dc:creator>
  <cp:lastModifiedBy>Ingrid Beatriz Guzman Lenis</cp:lastModifiedBy>
  <cp:revision>145</cp:revision>
  <dcterms:created xsi:type="dcterms:W3CDTF">2011-05-06T19:12:33Z</dcterms:created>
  <dcterms:modified xsi:type="dcterms:W3CDTF">2024-02-23T14:50:29Z</dcterms:modified>
</cp:coreProperties>
</file>